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Nexa Light"/>
        <a:ea typeface="Nexa Light"/>
        <a:cs typeface="Nexa Light"/>
        <a:sym typeface="Nexa Light"/>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Nexa Light"/>
        <a:ea typeface="Nexa Light"/>
        <a:cs typeface="Nexa Light"/>
        <a:sym typeface="Nexa Light"/>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Nexa Light"/>
        <a:ea typeface="Nexa Light"/>
        <a:cs typeface="Nexa Light"/>
        <a:sym typeface="Nexa Light"/>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Nexa Light"/>
        <a:ea typeface="Nexa Light"/>
        <a:cs typeface="Nexa Light"/>
        <a:sym typeface="Nexa Light"/>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Nexa Light"/>
        <a:ea typeface="Nexa Light"/>
        <a:cs typeface="Nexa Light"/>
        <a:sym typeface="Nexa Light"/>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Nexa Light"/>
        <a:ea typeface="Nexa Light"/>
        <a:cs typeface="Nexa Light"/>
        <a:sym typeface="Nexa Light"/>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Nexa Light"/>
        <a:ea typeface="Nexa Light"/>
        <a:cs typeface="Nexa Light"/>
        <a:sym typeface="Nexa Light"/>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Nexa Light"/>
        <a:ea typeface="Nexa Light"/>
        <a:cs typeface="Nexa Light"/>
        <a:sym typeface="Nexa Light"/>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Nexa Light"/>
        <a:ea typeface="Nexa Light"/>
        <a:cs typeface="Nexa Light"/>
        <a:sym typeface="Nex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Nexa Light"/>
          <a:ea typeface="Nexa Light"/>
          <a:cs typeface="Nexa Light"/>
        </a:font>
        <a:srgbClr val="FFFFFF"/>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D5CFD4"/>
          </a:solidFill>
        </a:fill>
      </a:tcStyle>
    </a:wholeTbl>
    <a:band2H>
      <a:tcTxStyle/>
      <a:tcStyle>
        <a:tcBdr/>
        <a:fill>
          <a:solidFill>
            <a:srgbClr val="EBE8EB"/>
          </a:solidFill>
        </a:fill>
      </a:tcStyle>
    </a:band2H>
    <a:firstCol>
      <a:tcTxStyle b="on" i="off">
        <a:font>
          <a:latin typeface="Nexa Light"/>
          <a:ea typeface="Nexa Light"/>
          <a:cs typeface="Nexa Light"/>
        </a:font>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1"/>
          </a:solidFill>
        </a:fill>
      </a:tcStyle>
    </a:firstCol>
    <a:lastRow>
      <a:tcTxStyle b="on" i="off">
        <a:font>
          <a:latin typeface="Nexa Light"/>
          <a:ea typeface="Nexa Light"/>
          <a:cs typeface="Nexa Light"/>
        </a:font>
        <a:srgbClr val="F2F2F2"/>
      </a:tcTxStyle>
      <a:tcStyle>
        <a:tcBdr>
          <a:left>
            <a:ln w="12700" cap="flat">
              <a:solidFill>
                <a:srgbClr val="F2F2F2"/>
              </a:solidFill>
              <a:prstDash val="solid"/>
              <a:round/>
            </a:ln>
          </a:left>
          <a:right>
            <a:ln w="12700" cap="flat">
              <a:solidFill>
                <a:srgbClr val="F2F2F2"/>
              </a:solidFill>
              <a:prstDash val="solid"/>
              <a:round/>
            </a:ln>
          </a:right>
          <a:top>
            <a:ln w="381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1"/>
          </a:solidFill>
        </a:fill>
      </a:tcStyle>
    </a:lastRow>
    <a:firstRow>
      <a:tcTxStyle b="on" i="off">
        <a:font>
          <a:latin typeface="Nexa Light"/>
          <a:ea typeface="Nexa Light"/>
          <a:cs typeface="Nexa Light"/>
        </a:font>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381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1"/>
          </a:solidFill>
        </a:fill>
      </a:tcStyle>
    </a:firstRow>
  </a:tblStyle>
  <a:tblStyle styleId="{C7B018BB-80A7-4F77-B60F-C8B233D01FF8}" styleName="">
    <a:tblBg/>
    <a:wholeTbl>
      <a:tcTxStyle b="off" i="off">
        <a:font>
          <a:latin typeface="Nexa Light"/>
          <a:ea typeface="Nexa Light"/>
          <a:cs typeface="Nexa Light"/>
        </a:font>
        <a:srgbClr val="FFFFFF"/>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FCE9D7"/>
          </a:solidFill>
        </a:fill>
      </a:tcStyle>
    </a:wholeTbl>
    <a:band2H>
      <a:tcTxStyle/>
      <a:tcStyle>
        <a:tcBdr/>
        <a:fill>
          <a:solidFill>
            <a:srgbClr val="FDF4EC"/>
          </a:solidFill>
        </a:fill>
      </a:tcStyle>
    </a:band2H>
    <a:firstCol>
      <a:tcTxStyle b="on" i="off">
        <a:font>
          <a:latin typeface="Nexa Light"/>
          <a:ea typeface="Nexa Light"/>
          <a:cs typeface="Nexa Light"/>
        </a:font>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3"/>
          </a:solidFill>
        </a:fill>
      </a:tcStyle>
    </a:firstCol>
    <a:lastRow>
      <a:tcTxStyle b="on" i="off">
        <a:font>
          <a:latin typeface="Nexa Light"/>
          <a:ea typeface="Nexa Light"/>
          <a:cs typeface="Nexa Light"/>
        </a:font>
        <a:srgbClr val="F2F2F2"/>
      </a:tcTxStyle>
      <a:tcStyle>
        <a:tcBdr>
          <a:left>
            <a:ln w="12700" cap="flat">
              <a:solidFill>
                <a:srgbClr val="F2F2F2"/>
              </a:solidFill>
              <a:prstDash val="solid"/>
              <a:round/>
            </a:ln>
          </a:left>
          <a:right>
            <a:ln w="12700" cap="flat">
              <a:solidFill>
                <a:srgbClr val="F2F2F2"/>
              </a:solidFill>
              <a:prstDash val="solid"/>
              <a:round/>
            </a:ln>
          </a:right>
          <a:top>
            <a:ln w="381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3"/>
          </a:solidFill>
        </a:fill>
      </a:tcStyle>
    </a:lastRow>
    <a:firstRow>
      <a:tcTxStyle b="on" i="off">
        <a:font>
          <a:latin typeface="Nexa Light"/>
          <a:ea typeface="Nexa Light"/>
          <a:cs typeface="Nexa Light"/>
        </a:font>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381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3"/>
          </a:solidFill>
        </a:fill>
      </a:tcStyle>
    </a:firstRow>
  </a:tblStyle>
  <a:tblStyle styleId="{EEE7283C-3CF3-47DC-8721-378D4A62B228}" styleName="">
    <a:tblBg/>
    <a:wholeTbl>
      <a:tcTxStyle b="off" i="off">
        <a:font>
          <a:latin typeface="Nexa Light"/>
          <a:ea typeface="Nexa Light"/>
          <a:cs typeface="Nexa Light"/>
        </a:font>
        <a:srgbClr val="FFFFFF"/>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EFDACC"/>
          </a:solidFill>
        </a:fill>
      </a:tcStyle>
    </a:wholeTbl>
    <a:band2H>
      <a:tcTxStyle/>
      <a:tcStyle>
        <a:tcBdr/>
        <a:fill>
          <a:solidFill>
            <a:srgbClr val="F7EDE7"/>
          </a:solidFill>
        </a:fill>
      </a:tcStyle>
    </a:band2H>
    <a:firstCol>
      <a:tcTxStyle b="on" i="off">
        <a:font>
          <a:latin typeface="Nexa Light"/>
          <a:ea typeface="Nexa Light"/>
          <a:cs typeface="Nexa Light"/>
        </a:font>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6"/>
          </a:solidFill>
        </a:fill>
      </a:tcStyle>
    </a:firstCol>
    <a:lastRow>
      <a:tcTxStyle b="on" i="off">
        <a:font>
          <a:latin typeface="Nexa Light"/>
          <a:ea typeface="Nexa Light"/>
          <a:cs typeface="Nexa Light"/>
        </a:font>
        <a:srgbClr val="F2F2F2"/>
      </a:tcTxStyle>
      <a:tcStyle>
        <a:tcBdr>
          <a:left>
            <a:ln w="12700" cap="flat">
              <a:solidFill>
                <a:srgbClr val="F2F2F2"/>
              </a:solidFill>
              <a:prstDash val="solid"/>
              <a:round/>
            </a:ln>
          </a:left>
          <a:right>
            <a:ln w="12700" cap="flat">
              <a:solidFill>
                <a:srgbClr val="F2F2F2"/>
              </a:solidFill>
              <a:prstDash val="solid"/>
              <a:round/>
            </a:ln>
          </a:right>
          <a:top>
            <a:ln w="381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6"/>
          </a:solidFill>
        </a:fill>
      </a:tcStyle>
    </a:lastRow>
    <a:firstRow>
      <a:tcTxStyle b="on" i="off">
        <a:font>
          <a:latin typeface="Nexa Light"/>
          <a:ea typeface="Nexa Light"/>
          <a:cs typeface="Nexa Light"/>
        </a:font>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381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chemeClr val="accent6"/>
          </a:solidFill>
        </a:fill>
      </a:tcStyle>
    </a:firstRow>
  </a:tblStyle>
  <a:tblStyle styleId="{CF821DB8-F4EB-4A41-A1BA-3FCAFE7338EE}" styleName="">
    <a:tblBg/>
    <a:wholeTbl>
      <a:tcTxStyle b="off" i="off">
        <a:font>
          <a:latin typeface="Nexa Light"/>
          <a:ea typeface="Nexa Light"/>
          <a:cs typeface="Nex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F2F2F2"/>
          </a:solidFill>
        </a:fill>
      </a:tcStyle>
    </a:band2H>
    <a:firstCol>
      <a:tcTxStyle b="on" i="off">
        <a:font>
          <a:latin typeface="Nexa Light"/>
          <a:ea typeface="Nexa Light"/>
          <a:cs typeface="Nexa Light"/>
        </a:font>
        <a:srgbClr val="F2F2F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Nexa Light"/>
          <a:ea typeface="Nexa Light"/>
          <a:cs typeface="Nexa Light"/>
        </a:font>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F2F2F2"/>
          </a:solidFill>
        </a:fill>
      </a:tcStyle>
    </a:lastRow>
    <a:firstRow>
      <a:tcTxStyle b="on" i="off">
        <a:font>
          <a:latin typeface="Nexa Light"/>
          <a:ea typeface="Nexa Light"/>
          <a:cs typeface="Nexa Light"/>
        </a:font>
        <a:srgbClr val="F2F2F2"/>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Nexa Light"/>
          <a:ea typeface="Nexa Light"/>
          <a:cs typeface="Nexa Light"/>
        </a:font>
        <a:srgbClr val="FFFFFF"/>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FFFFFF"/>
          </a:solidFill>
        </a:fill>
      </a:tcStyle>
    </a:wholeTbl>
    <a:band2H>
      <a:tcTxStyle/>
      <a:tcStyle>
        <a:tcBdr/>
        <a:fill>
          <a:solidFill>
            <a:srgbClr val="FFFFFF"/>
          </a:solidFill>
        </a:fill>
      </a:tcStyle>
    </a:band2H>
    <a:firstCol>
      <a:tcTxStyle b="on" i="off">
        <a:font>
          <a:latin typeface="Nexa Light"/>
          <a:ea typeface="Nexa Light"/>
          <a:cs typeface="Nexa Light"/>
        </a:font>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FFFFFF"/>
          </a:solidFill>
        </a:fill>
      </a:tcStyle>
    </a:firstCol>
    <a:lastRow>
      <a:tcTxStyle b="on" i="off">
        <a:font>
          <a:latin typeface="Nexa Light"/>
          <a:ea typeface="Nexa Light"/>
          <a:cs typeface="Nexa Light"/>
        </a:font>
        <a:srgbClr val="F2F2F2"/>
      </a:tcTxStyle>
      <a:tcStyle>
        <a:tcBdr>
          <a:left>
            <a:ln w="12700" cap="flat">
              <a:solidFill>
                <a:srgbClr val="F2F2F2"/>
              </a:solidFill>
              <a:prstDash val="solid"/>
              <a:round/>
            </a:ln>
          </a:left>
          <a:right>
            <a:ln w="12700" cap="flat">
              <a:solidFill>
                <a:srgbClr val="F2F2F2"/>
              </a:solidFill>
              <a:prstDash val="solid"/>
              <a:round/>
            </a:ln>
          </a:right>
          <a:top>
            <a:ln w="381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FFFFFF"/>
          </a:solidFill>
        </a:fill>
      </a:tcStyle>
    </a:lastRow>
    <a:firstRow>
      <a:tcTxStyle b="on" i="off">
        <a:font>
          <a:latin typeface="Nexa Light"/>
          <a:ea typeface="Nexa Light"/>
          <a:cs typeface="Nexa Light"/>
        </a:font>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381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FFFFFF"/>
          </a:solidFill>
        </a:fill>
      </a:tcStyle>
    </a:firstRow>
  </a:tblStyle>
  <a:tblStyle styleId="{2708684C-4D16-4618-839F-0558EEFCDFE6}" styleName="">
    <a:tblBg/>
    <a:wholeTbl>
      <a:tcTxStyle b="off" i="off">
        <a:font>
          <a:latin typeface="Nexa Light"/>
          <a:ea typeface="Nexa Light"/>
          <a:cs typeface="Nexa Light"/>
        </a:font>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F2F2F2">
              <a:alpha val="20000"/>
            </a:srgbClr>
          </a:solidFill>
        </a:fill>
      </a:tcStyle>
    </a:wholeTbl>
    <a:band2H>
      <a:tcTxStyle/>
      <a:tcStyle>
        <a:tcBdr/>
        <a:fill>
          <a:solidFill>
            <a:srgbClr val="FFFFFF"/>
          </a:solidFill>
        </a:fill>
      </a:tcStyle>
    </a:band2H>
    <a:firstCol>
      <a:tcTxStyle b="on" i="off">
        <a:font>
          <a:latin typeface="Nexa Light"/>
          <a:ea typeface="Nexa Light"/>
          <a:cs typeface="Nexa Light"/>
        </a:font>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solidFill>
            <a:srgbClr val="F2F2F2">
              <a:alpha val="20000"/>
            </a:srgbClr>
          </a:solidFill>
        </a:fill>
      </a:tcStyle>
    </a:firstCol>
    <a:lastRow>
      <a:tcTxStyle b="on" i="off">
        <a:font>
          <a:latin typeface="Nexa Light"/>
          <a:ea typeface="Nexa Light"/>
          <a:cs typeface="Nexa Light"/>
        </a:font>
        <a:srgbClr val="F2F2F2"/>
      </a:tcTxStyle>
      <a:tcStyle>
        <a:tcBdr>
          <a:left>
            <a:ln w="12700" cap="flat">
              <a:solidFill>
                <a:srgbClr val="F2F2F2"/>
              </a:solidFill>
              <a:prstDash val="solid"/>
              <a:round/>
            </a:ln>
          </a:left>
          <a:right>
            <a:ln w="12700" cap="flat">
              <a:solidFill>
                <a:srgbClr val="F2F2F2"/>
              </a:solidFill>
              <a:prstDash val="solid"/>
              <a:round/>
            </a:ln>
          </a:right>
          <a:top>
            <a:ln w="50800" cap="flat">
              <a:solidFill>
                <a:srgbClr val="F2F2F2"/>
              </a:solidFill>
              <a:prstDash val="solid"/>
              <a:round/>
            </a:ln>
          </a:top>
          <a:bottom>
            <a:ln w="127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noFill/>
        </a:fill>
      </a:tcStyle>
    </a:lastRow>
    <a:firstRow>
      <a:tcTxStyle b="on" i="off">
        <a:font>
          <a:latin typeface="Nexa Light"/>
          <a:ea typeface="Nexa Light"/>
          <a:cs typeface="Nexa Light"/>
        </a:font>
        <a:srgbClr val="F2F2F2"/>
      </a:tcTxStyle>
      <a:tcStyle>
        <a:tcBdr>
          <a:left>
            <a:ln w="12700" cap="flat">
              <a:solidFill>
                <a:srgbClr val="F2F2F2"/>
              </a:solidFill>
              <a:prstDash val="solid"/>
              <a:round/>
            </a:ln>
          </a:left>
          <a:right>
            <a:ln w="12700" cap="flat">
              <a:solidFill>
                <a:srgbClr val="F2F2F2"/>
              </a:solidFill>
              <a:prstDash val="solid"/>
              <a:round/>
            </a:ln>
          </a:right>
          <a:top>
            <a:ln w="12700" cap="flat">
              <a:solidFill>
                <a:srgbClr val="F2F2F2"/>
              </a:solidFill>
              <a:prstDash val="solid"/>
              <a:round/>
            </a:ln>
          </a:top>
          <a:bottom>
            <a:ln w="25400" cap="flat">
              <a:solidFill>
                <a:srgbClr val="F2F2F2"/>
              </a:solidFill>
              <a:prstDash val="solid"/>
              <a:round/>
            </a:ln>
          </a:bottom>
          <a:insideH>
            <a:ln w="12700" cap="flat">
              <a:solidFill>
                <a:srgbClr val="F2F2F2"/>
              </a:solidFill>
              <a:prstDash val="solid"/>
              <a:round/>
            </a:ln>
          </a:insideH>
          <a:insideV>
            <a:ln w="12700" cap="flat">
              <a:solidFill>
                <a:srgbClr val="F2F2F2"/>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___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___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___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___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___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2"/>
  <c:chart>
    <c:autoTitleDeleted val="1"/>
    <c:plotArea>
      <c:layout>
        <c:manualLayout>
          <c:layoutTarget val="inner"/>
          <c:xMode val="edge"/>
          <c:yMode val="edge"/>
          <c:x val="5.7955199999999998E-2"/>
          <c:y val="3.8484699999999997E-2"/>
          <c:w val="0.93704500000000002"/>
          <c:h val="0.83384599999999998"/>
        </c:manualLayout>
      </c:layout>
      <c:barChart>
        <c:barDir val="col"/>
        <c:grouping val="clustered"/>
        <c:varyColors val="0"/>
        <c:ser>
          <c:idx val="0"/>
          <c:order val="0"/>
          <c:tx>
            <c:strRef>
              <c:f>Sheet1!$B$1</c:f>
              <c:strCache>
                <c:ptCount val="1"/>
                <c:pt idx="0">
                  <c:v>系列 1</c:v>
                </c:pt>
              </c:strCache>
            </c:strRef>
          </c:tx>
          <c:spPr>
            <a:solidFill>
              <a:schemeClr val="accent1"/>
            </a:solidFill>
            <a:ln w="12700" cap="flat">
              <a:noFill/>
              <a:miter lim="400000"/>
            </a:ln>
            <a:effectLst/>
          </c:spPr>
          <c:invertIfNegative val="0"/>
          <c:dLbls>
            <c:numFmt formatCode="0.#" sourceLinked="0"/>
            <c:spPr>
              <a:noFill/>
              <a:ln>
                <a:noFill/>
              </a:ln>
              <a:effectLst/>
            </c:spPr>
            <c:txPr>
              <a:bodyPr/>
              <a:lstStyle/>
              <a:p>
                <a:pPr>
                  <a:defRPr sz="1000" b="0" i="0" u="none" strike="noStrike">
                    <a:solidFill>
                      <a:srgbClr val="3D3D3D"/>
                    </a:solidFill>
                    <a:latin typeface="Nexa Ligh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25C-46A4-8E5D-02F0EDE11F5C}"/>
            </c:ext>
          </c:extLst>
        </c:ser>
        <c:ser>
          <c:idx val="1"/>
          <c:order val="1"/>
          <c:tx>
            <c:strRef>
              <c:f>Sheet1!$C$1</c:f>
              <c:strCache>
                <c:ptCount val="1"/>
                <c:pt idx="0">
                  <c:v>系列 2</c:v>
                </c:pt>
              </c:strCache>
            </c:strRef>
          </c:tx>
          <c:spPr>
            <a:solidFill>
              <a:schemeClr val="accent2"/>
            </a:solidFill>
            <a:ln w="12700" cap="flat">
              <a:noFill/>
              <a:miter lim="400000"/>
            </a:ln>
            <a:effectLst/>
          </c:spPr>
          <c:invertIfNegative val="0"/>
          <c:dLbls>
            <c:numFmt formatCode="0.#" sourceLinked="0"/>
            <c:spPr>
              <a:noFill/>
              <a:ln>
                <a:noFill/>
              </a:ln>
              <a:effectLst/>
            </c:spPr>
            <c:txPr>
              <a:bodyPr/>
              <a:lstStyle/>
              <a:p>
                <a:pPr>
                  <a:defRPr sz="1000" b="0" i="0" u="none" strike="noStrike">
                    <a:solidFill>
                      <a:srgbClr val="A6A6A6"/>
                    </a:solidFill>
                    <a:latin typeface="Nexa Ligh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25C-46A4-8E5D-02F0EDE11F5C}"/>
            </c:ext>
          </c:extLst>
        </c:ser>
        <c:ser>
          <c:idx val="2"/>
          <c:order val="2"/>
          <c:tx>
            <c:strRef>
              <c:f>Sheet1!$D$1</c:f>
              <c:strCache>
                <c:ptCount val="1"/>
                <c:pt idx="0">
                  <c:v>系列 3</c:v>
                </c:pt>
              </c:strCache>
            </c:strRef>
          </c:tx>
          <c:spPr>
            <a:solidFill>
              <a:srgbClr val="EDAC5D"/>
            </a:solidFill>
            <a:ln w="12700" cap="flat">
              <a:noFill/>
              <a:miter lim="400000"/>
            </a:ln>
            <a:effectLst/>
          </c:spPr>
          <c:invertIfNegative val="0"/>
          <c:dLbls>
            <c:numFmt formatCode="0" sourceLinked="0"/>
            <c:spPr>
              <a:noFill/>
              <a:ln>
                <a:noFill/>
              </a:ln>
              <a:effectLst/>
            </c:spPr>
            <c:txPr>
              <a:bodyPr/>
              <a:lstStyle/>
              <a:p>
                <a:pPr>
                  <a:defRPr sz="1000" b="0" i="0" u="none" strike="noStrike">
                    <a:solidFill>
                      <a:srgbClr val="A6A6A6"/>
                    </a:solidFill>
                    <a:latin typeface="Nexa Ligh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25C-46A4-8E5D-02F0EDE11F5C}"/>
            </c:ext>
          </c:extLst>
        </c:ser>
        <c:dLbls>
          <c:showLegendKey val="0"/>
          <c:showVal val="0"/>
          <c:showCatName val="0"/>
          <c:showSerName val="0"/>
          <c:showPercent val="0"/>
          <c:showBubbleSize val="0"/>
        </c:dLbls>
        <c:gapWidth val="219"/>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BFBFBF"/>
            </a:solidFill>
            <a:prstDash val="solid"/>
            <a:miter lim="800000"/>
          </a:ln>
        </c:spPr>
        <c:txPr>
          <a:bodyPr rot="0"/>
          <a:lstStyle/>
          <a:p>
            <a:pPr>
              <a:defRPr sz="1100" b="0" i="0" u="none" strike="noStrike">
                <a:solidFill>
                  <a:srgbClr val="808080"/>
                </a:solidFill>
                <a:latin typeface="Nexa Light"/>
              </a:defRPr>
            </a:pPr>
            <a:endParaRPr lang="zh-CN"/>
          </a:p>
        </c:txPr>
        <c:crossAx val="2094734553"/>
        <c:crosses val="autoZero"/>
        <c:auto val="1"/>
        <c:lblAlgn val="ctr"/>
        <c:lblOffset val="100"/>
        <c:noMultiLvlLbl val="1"/>
      </c:catAx>
      <c:valAx>
        <c:axId val="2094734553"/>
        <c:scaling>
          <c:orientation val="minMax"/>
        </c:scaling>
        <c:delete val="0"/>
        <c:axPos val="l"/>
        <c:numFmt formatCode="0.#" sourceLinked="0"/>
        <c:majorTickMark val="none"/>
        <c:minorTickMark val="none"/>
        <c:tickLblPos val="nextTo"/>
        <c:spPr>
          <a:ln w="12700" cap="flat">
            <a:solidFill>
              <a:srgbClr val="BFBFBF"/>
            </a:solidFill>
            <a:prstDash val="solid"/>
            <a:miter lim="800000"/>
          </a:ln>
        </c:spPr>
        <c:txPr>
          <a:bodyPr rot="0"/>
          <a:lstStyle/>
          <a:p>
            <a:pPr>
              <a:defRPr sz="1100" b="0" i="0" u="none" strike="noStrike">
                <a:solidFill>
                  <a:srgbClr val="808080"/>
                </a:solidFill>
                <a:latin typeface="Nexa Light"/>
              </a:defRPr>
            </a:pPr>
            <a:endParaRPr lang="zh-CN"/>
          </a:p>
        </c:txPr>
        <c:crossAx val="2094734552"/>
        <c:crosses val="autoZero"/>
        <c:crossBetween val="between"/>
        <c:majorUnit val="1.25"/>
        <c:minorUnit val="0.625"/>
      </c:valAx>
      <c:spPr>
        <a:noFill/>
        <a:ln w="12700" cap="flat">
          <a:noFill/>
          <a:miter lim="400000"/>
        </a:ln>
        <a:effectLst/>
      </c:spPr>
    </c:plotArea>
    <c:legend>
      <c:legendPos val="b"/>
      <c:layout>
        <c:manualLayout>
          <c:xMode val="edge"/>
          <c:yMode val="edge"/>
          <c:x val="0.32316299999999998"/>
          <c:y val="0.94188799999999995"/>
          <c:w val="0.38957700000000001"/>
          <c:h val="5.8111500000000003E-2"/>
        </c:manualLayout>
      </c:layout>
      <c:overlay val="1"/>
      <c:spPr>
        <a:noFill/>
        <a:ln w="12700" cap="flat">
          <a:noFill/>
          <a:miter lim="400000"/>
        </a:ln>
        <a:effectLst/>
      </c:spPr>
      <c:txPr>
        <a:bodyPr rot="0"/>
        <a:lstStyle/>
        <a:p>
          <a:pPr>
            <a:defRPr sz="1100" b="0" i="0" u="none" strike="noStrike">
              <a:solidFill>
                <a:srgbClr val="808080"/>
              </a:solidFill>
              <a:latin typeface="Nexa Light"/>
            </a:defRPr>
          </a:pPr>
          <a:endParaRPr lang="zh-CN"/>
        </a:p>
      </c:txPr>
    </c:legend>
    <c:plotVisOnly val="1"/>
    <c:dispBlanksAs val="gap"/>
    <c:showDLblsOverMax val="1"/>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销售额</c:v>
                </c:pt>
              </c:strCache>
            </c:strRef>
          </c:tx>
          <c:spPr>
            <a:solidFill>
              <a:schemeClr val="accent4"/>
            </a:solidFill>
            <a:ln w="12700" cap="flat">
              <a:noFill/>
              <a:miter lim="400000"/>
            </a:ln>
            <a:effectLst/>
          </c:spPr>
          <c:dPt>
            <c:idx val="0"/>
            <c:bubble3D val="0"/>
            <c:extLst>
              <c:ext xmlns:c16="http://schemas.microsoft.com/office/drawing/2014/chart" uri="{C3380CC4-5D6E-409C-BE32-E72D297353CC}">
                <c16:uniqueId val="{00000001-61B6-4667-90DC-883EA9F69F9B}"/>
              </c:ext>
            </c:extLst>
          </c:dPt>
          <c:dPt>
            <c:idx val="1"/>
            <c:bubble3D val="0"/>
            <c:spPr>
              <a:noFill/>
              <a:ln w="12700" cap="flat">
                <a:noFill/>
                <a:miter lim="400000"/>
              </a:ln>
              <a:effectLst/>
            </c:spPr>
            <c:extLst>
              <c:ext xmlns:c16="http://schemas.microsoft.com/office/drawing/2014/chart" uri="{C3380CC4-5D6E-409C-BE32-E72D297353CC}">
                <c16:uniqueId val="{00000003-61B6-4667-90DC-883EA9F69F9B}"/>
              </c:ext>
            </c:extLst>
          </c:dPt>
          <c:dPt>
            <c:idx val="2"/>
            <c:bubble3D val="0"/>
            <c:spPr>
              <a:solidFill>
                <a:schemeClr val="accent3"/>
              </a:solidFill>
              <a:ln w="12700" cap="flat">
                <a:noFill/>
                <a:miter lim="400000"/>
              </a:ln>
              <a:effectLst/>
            </c:spPr>
            <c:extLst>
              <c:ext xmlns:c16="http://schemas.microsoft.com/office/drawing/2014/chart" uri="{C3380CC4-5D6E-409C-BE32-E72D297353CC}">
                <c16:uniqueId val="{00000005-61B6-4667-90DC-883EA9F69F9B}"/>
              </c:ext>
            </c:extLst>
          </c:dPt>
          <c:dPt>
            <c:idx val="3"/>
            <c:bubble3D val="0"/>
            <c:extLst>
              <c:ext xmlns:c16="http://schemas.microsoft.com/office/drawing/2014/chart" uri="{C3380CC4-5D6E-409C-BE32-E72D297353CC}">
                <c16:uniqueId val="{00000007-61B6-4667-90DC-883EA9F69F9B}"/>
              </c:ext>
            </c:extLst>
          </c:dPt>
          <c:cat>
            <c:strRef>
              <c:f>Sheet1!$B$1:$E$1</c:f>
              <c:strCache>
                <c:ptCount val="2"/>
                <c:pt idx="0">
                  <c:v>第一季度</c:v>
                </c:pt>
                <c:pt idx="1">
                  <c:v>第二季度</c:v>
                </c:pt>
              </c:strCache>
            </c:strRef>
          </c:cat>
          <c:val>
            <c:numRef>
              <c:f>Sheet1!$B$2:$E$2</c:f>
              <c:numCache>
                <c:formatCode>General</c:formatCode>
                <c:ptCount val="4"/>
                <c:pt idx="0">
                  <c:v>4.9000000000000004</c:v>
                </c:pt>
                <c:pt idx="1">
                  <c:v>3.2</c:v>
                </c:pt>
                <c:pt idx="2">
                  <c:v>1.4</c:v>
                </c:pt>
                <c:pt idx="3">
                  <c:v>1.2</c:v>
                </c:pt>
              </c:numCache>
            </c:numRef>
          </c:val>
          <c:extLst>
            <c:ext xmlns:c16="http://schemas.microsoft.com/office/drawing/2014/chart" uri="{C3380CC4-5D6E-409C-BE32-E72D297353CC}">
              <c16:uniqueId val="{00000008-61B6-4667-90DC-883EA9F69F9B}"/>
            </c:ext>
          </c:extLst>
        </c:ser>
        <c:dLbls>
          <c:showLegendKey val="0"/>
          <c:showVal val="0"/>
          <c:showCatName val="0"/>
          <c:showSerName val="0"/>
          <c:showPercent val="0"/>
          <c:showBubbleSize val="0"/>
          <c:showLeaderLines val="1"/>
        </c:dLbls>
        <c:firstSliceAng val="0"/>
        <c:holeSize val="80"/>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2"/>
  <c:chart>
    <c:title>
      <c:tx>
        <c:rich>
          <a:bodyPr rot="0"/>
          <a:lstStyle/>
          <a:p>
            <a:pPr>
              <a:defRPr sz="1400" b="0" i="0" u="none" strike="noStrike">
                <a:solidFill>
                  <a:srgbClr val="808080"/>
                </a:solidFill>
                <a:latin typeface="Nexa Light"/>
              </a:defRPr>
            </a:pPr>
            <a:r>
              <a:rPr sz="1400" b="0" i="0" u="none" strike="noStrike">
                <a:solidFill>
                  <a:srgbClr val="808080"/>
                </a:solidFill>
                <a:latin typeface="Nexa Light"/>
              </a:rPr>
              <a:t>销量</a:t>
            </a:r>
          </a:p>
        </c:rich>
      </c:tx>
      <c:layout>
        <c:manualLayout>
          <c:xMode val="edge"/>
          <c:yMode val="edge"/>
          <c:x val="0.47970499999999999"/>
          <c:y val="0"/>
          <c:w val="4.0589500000000001E-2"/>
          <c:h val="9.3139100000000002E-2"/>
        </c:manualLayout>
      </c:layout>
      <c:overlay val="1"/>
      <c:spPr>
        <a:noFill/>
        <a:effectLst/>
      </c:spPr>
    </c:title>
    <c:autoTitleDeleted val="0"/>
    <c:plotArea>
      <c:layout>
        <c:manualLayout>
          <c:layoutTarget val="inner"/>
          <c:xMode val="edge"/>
          <c:yMode val="edge"/>
          <c:x val="6.2422100000000001E-2"/>
          <c:y val="9.3139100000000002E-2"/>
          <c:w val="0.93257800000000002"/>
          <c:h val="0.78033600000000003"/>
        </c:manualLayout>
      </c:layout>
      <c:barChart>
        <c:barDir val="col"/>
        <c:grouping val="clustered"/>
        <c:varyColors val="0"/>
        <c:ser>
          <c:idx val="0"/>
          <c:order val="0"/>
          <c:tx>
            <c:strRef>
              <c:f>Sheet1!$B$1</c:f>
              <c:strCache>
                <c:ptCount val="1"/>
                <c:pt idx="0">
                  <c:v>系列 1</c:v>
                </c:pt>
              </c:strCache>
            </c:strRef>
          </c:tx>
          <c:spPr>
            <a:solidFill>
              <a:srgbClr val="EDAC5D"/>
            </a:solidFill>
            <a:ln w="12700" cap="flat">
              <a:noFill/>
              <a:miter lim="400000"/>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C7F-434C-8E53-653D7EBF1007}"/>
            </c:ext>
          </c:extLst>
        </c:ser>
        <c:ser>
          <c:idx val="1"/>
          <c:order val="1"/>
          <c:tx>
            <c:strRef>
              <c:f>Sheet1!$C$1</c:f>
              <c:strCache>
                <c:ptCount val="1"/>
                <c:pt idx="0">
                  <c:v>系列 2</c:v>
                </c:pt>
              </c:strCache>
            </c:strRef>
          </c:tx>
          <c:spPr>
            <a:solidFill>
              <a:schemeClr val="accent2"/>
            </a:solidFill>
            <a:ln w="12700" cap="flat">
              <a:noFill/>
              <a:miter lim="400000"/>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C7F-434C-8E53-653D7EBF1007}"/>
            </c:ext>
          </c:extLst>
        </c:ser>
        <c:dLbls>
          <c:showLegendKey val="0"/>
          <c:showVal val="0"/>
          <c:showCatName val="0"/>
          <c:showSerName val="0"/>
          <c:showPercent val="0"/>
          <c:showBubbleSize val="0"/>
        </c:dLbls>
        <c:gapWidth val="63"/>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A6A6A6"/>
            </a:solidFill>
            <a:prstDash val="solid"/>
            <a:miter lim="800000"/>
          </a:ln>
        </c:spPr>
        <c:txPr>
          <a:bodyPr rot="0"/>
          <a:lstStyle/>
          <a:p>
            <a:pPr>
              <a:defRPr sz="1100" b="0" i="0" u="none" strike="noStrike">
                <a:solidFill>
                  <a:srgbClr val="808080"/>
                </a:solidFill>
                <a:latin typeface="Nexa Light"/>
              </a:defRPr>
            </a:pPr>
            <a:endParaRPr lang="zh-CN"/>
          </a:p>
        </c:txPr>
        <c:crossAx val="2094734553"/>
        <c:crosses val="autoZero"/>
        <c:auto val="1"/>
        <c:lblAlgn val="ctr"/>
        <c:lblOffset val="100"/>
        <c:noMultiLvlLbl val="1"/>
      </c:catAx>
      <c:valAx>
        <c:axId val="2094734553"/>
        <c:scaling>
          <c:orientation val="minMax"/>
        </c:scaling>
        <c:delete val="0"/>
        <c:axPos val="l"/>
        <c:numFmt formatCode="0.#" sourceLinked="0"/>
        <c:majorTickMark val="none"/>
        <c:minorTickMark val="none"/>
        <c:tickLblPos val="nextTo"/>
        <c:spPr>
          <a:ln w="12700" cap="flat">
            <a:solidFill>
              <a:srgbClr val="A6A6A6"/>
            </a:solidFill>
            <a:prstDash val="solid"/>
            <a:miter lim="800000"/>
          </a:ln>
        </c:spPr>
        <c:txPr>
          <a:bodyPr rot="0"/>
          <a:lstStyle/>
          <a:p>
            <a:pPr>
              <a:defRPr sz="1100" b="0" i="0" u="none" strike="noStrike">
                <a:solidFill>
                  <a:srgbClr val="808080"/>
                </a:solidFill>
                <a:latin typeface="Nexa Light"/>
              </a:defRPr>
            </a:pPr>
            <a:endParaRPr lang="zh-CN"/>
          </a:p>
        </c:txPr>
        <c:crossAx val="2094734552"/>
        <c:crosses val="autoZero"/>
        <c:crossBetween val="between"/>
        <c:majorUnit val="1.25"/>
        <c:minorUnit val="0.625"/>
      </c:valAx>
      <c:spPr>
        <a:noFill/>
        <a:ln w="12700" cap="flat">
          <a:noFill/>
          <a:miter lim="400000"/>
        </a:ln>
        <a:effectLst/>
      </c:spPr>
    </c:plotArea>
    <c:legend>
      <c:legendPos val="b"/>
      <c:layout>
        <c:manualLayout>
          <c:xMode val="edge"/>
          <c:yMode val="edge"/>
          <c:x val="0.38200899999999999"/>
          <c:y val="0.94234200000000001"/>
          <c:w val="0.27465400000000001"/>
          <c:h val="5.7658399999999999E-2"/>
        </c:manualLayout>
      </c:layout>
      <c:overlay val="1"/>
      <c:spPr>
        <a:noFill/>
        <a:ln w="12700" cap="flat">
          <a:noFill/>
          <a:miter lim="400000"/>
        </a:ln>
        <a:effectLst/>
      </c:spPr>
      <c:txPr>
        <a:bodyPr rot="0"/>
        <a:lstStyle/>
        <a:p>
          <a:pPr>
            <a:defRPr sz="1100" b="0" i="0" u="none" strike="noStrike">
              <a:solidFill>
                <a:srgbClr val="808080"/>
              </a:solidFill>
              <a:latin typeface="Nexa Light"/>
            </a:defRPr>
          </a:pPr>
          <a:endParaRPr lang="zh-CN"/>
        </a:p>
      </c:txPr>
    </c:legend>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销售额</c:v>
                </c:pt>
              </c:strCache>
            </c:strRef>
          </c:tx>
          <c:spPr>
            <a:solidFill>
              <a:srgbClr val="EDAC5D"/>
            </a:solidFill>
            <a:ln w="12700" cap="flat">
              <a:noFill/>
              <a:miter lim="400000"/>
            </a:ln>
            <a:effectLst/>
          </c:spPr>
          <c:dPt>
            <c:idx val="0"/>
            <c:bubble3D val="0"/>
            <c:extLst>
              <c:ext xmlns:c16="http://schemas.microsoft.com/office/drawing/2014/chart" uri="{C3380CC4-5D6E-409C-BE32-E72D297353CC}">
                <c16:uniqueId val="{00000001-B036-4C41-BF03-51C2754BAA77}"/>
              </c:ext>
            </c:extLst>
          </c:dPt>
          <c:dPt>
            <c:idx val="1"/>
            <c:bubble3D val="0"/>
            <c:spPr>
              <a:noFill/>
              <a:ln w="12700" cap="flat">
                <a:noFill/>
                <a:miter lim="400000"/>
              </a:ln>
              <a:effectLst/>
            </c:spPr>
            <c:extLst>
              <c:ext xmlns:c16="http://schemas.microsoft.com/office/drawing/2014/chart" uri="{C3380CC4-5D6E-409C-BE32-E72D297353CC}">
                <c16:uniqueId val="{00000003-B036-4C41-BF03-51C2754BAA77}"/>
              </c:ext>
            </c:extLst>
          </c:dPt>
          <c:dPt>
            <c:idx val="2"/>
            <c:bubble3D val="0"/>
            <c:spPr>
              <a:solidFill>
                <a:schemeClr val="accent3"/>
              </a:solidFill>
              <a:ln w="12700" cap="flat">
                <a:noFill/>
                <a:miter lim="400000"/>
              </a:ln>
              <a:effectLst/>
            </c:spPr>
            <c:extLst>
              <c:ext xmlns:c16="http://schemas.microsoft.com/office/drawing/2014/chart" uri="{C3380CC4-5D6E-409C-BE32-E72D297353CC}">
                <c16:uniqueId val="{00000005-B036-4C41-BF03-51C2754BAA77}"/>
              </c:ext>
            </c:extLst>
          </c:dPt>
          <c:dPt>
            <c:idx val="3"/>
            <c:bubble3D val="0"/>
            <c:spPr>
              <a:solidFill>
                <a:schemeClr val="accent4"/>
              </a:solidFill>
              <a:ln w="12700" cap="flat">
                <a:noFill/>
                <a:miter lim="400000"/>
              </a:ln>
              <a:effectLst/>
            </c:spPr>
            <c:extLst>
              <c:ext xmlns:c16="http://schemas.microsoft.com/office/drawing/2014/chart" uri="{C3380CC4-5D6E-409C-BE32-E72D297353CC}">
                <c16:uniqueId val="{00000007-B036-4C41-BF03-51C2754BAA77}"/>
              </c:ext>
            </c:extLst>
          </c:dPt>
          <c:cat>
            <c:strRef>
              <c:f>Sheet1!$B$1:$E$1</c:f>
              <c:strCache>
                <c:ptCount val="2"/>
                <c:pt idx="0">
                  <c:v>第一季度</c:v>
                </c:pt>
                <c:pt idx="1">
                  <c:v>第二季度</c:v>
                </c:pt>
              </c:strCache>
            </c:strRef>
          </c:cat>
          <c:val>
            <c:numRef>
              <c:f>Sheet1!$B$2:$E$2</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B036-4C41-BF03-51C2754BAA77}"/>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销售额</c:v>
                </c:pt>
              </c:strCache>
            </c:strRef>
          </c:tx>
          <c:spPr>
            <a:solidFill>
              <a:schemeClr val="accent2"/>
            </a:solidFill>
            <a:ln w="12700" cap="flat">
              <a:noFill/>
              <a:miter lim="400000"/>
            </a:ln>
            <a:effectLst/>
          </c:spPr>
          <c:dPt>
            <c:idx val="0"/>
            <c:bubble3D val="0"/>
            <c:extLst>
              <c:ext xmlns:c16="http://schemas.microsoft.com/office/drawing/2014/chart" uri="{C3380CC4-5D6E-409C-BE32-E72D297353CC}">
                <c16:uniqueId val="{00000001-1083-4692-9E99-F71A92100A03}"/>
              </c:ext>
            </c:extLst>
          </c:dPt>
          <c:dPt>
            <c:idx val="1"/>
            <c:bubble3D val="0"/>
            <c:spPr>
              <a:noFill/>
              <a:ln w="12700" cap="flat">
                <a:noFill/>
                <a:miter lim="400000"/>
              </a:ln>
              <a:effectLst/>
            </c:spPr>
            <c:extLst>
              <c:ext xmlns:c16="http://schemas.microsoft.com/office/drawing/2014/chart" uri="{C3380CC4-5D6E-409C-BE32-E72D297353CC}">
                <c16:uniqueId val="{00000003-1083-4692-9E99-F71A92100A03}"/>
              </c:ext>
            </c:extLst>
          </c:dPt>
          <c:dPt>
            <c:idx val="2"/>
            <c:bubble3D val="0"/>
            <c:spPr>
              <a:solidFill>
                <a:schemeClr val="accent3"/>
              </a:solidFill>
              <a:ln w="12700" cap="flat">
                <a:noFill/>
                <a:miter lim="400000"/>
              </a:ln>
              <a:effectLst/>
            </c:spPr>
            <c:extLst>
              <c:ext xmlns:c16="http://schemas.microsoft.com/office/drawing/2014/chart" uri="{C3380CC4-5D6E-409C-BE32-E72D297353CC}">
                <c16:uniqueId val="{00000005-1083-4692-9E99-F71A92100A03}"/>
              </c:ext>
            </c:extLst>
          </c:dPt>
          <c:dPt>
            <c:idx val="3"/>
            <c:bubble3D val="0"/>
            <c:spPr>
              <a:solidFill>
                <a:schemeClr val="accent4"/>
              </a:solidFill>
              <a:ln w="12700" cap="flat">
                <a:noFill/>
                <a:miter lim="400000"/>
              </a:ln>
              <a:effectLst/>
            </c:spPr>
            <c:extLst>
              <c:ext xmlns:c16="http://schemas.microsoft.com/office/drawing/2014/chart" uri="{C3380CC4-5D6E-409C-BE32-E72D297353CC}">
                <c16:uniqueId val="{00000007-1083-4692-9E99-F71A92100A03}"/>
              </c:ext>
            </c:extLst>
          </c:dPt>
          <c:cat>
            <c:strRef>
              <c:f>Sheet1!$B$1:$E$1</c:f>
              <c:strCache>
                <c:ptCount val="2"/>
                <c:pt idx="0">
                  <c:v>第一季度</c:v>
                </c:pt>
                <c:pt idx="1">
                  <c:v>第二季度</c:v>
                </c:pt>
              </c:strCache>
            </c:strRef>
          </c:cat>
          <c:val>
            <c:numRef>
              <c:f>Sheet1!$B$2:$E$2</c:f>
              <c:numCache>
                <c:formatCode>General</c:formatCode>
                <c:ptCount val="4"/>
                <c:pt idx="0">
                  <c:v>4.2</c:v>
                </c:pt>
                <c:pt idx="1">
                  <c:v>3.2</c:v>
                </c:pt>
                <c:pt idx="2">
                  <c:v>1.4</c:v>
                </c:pt>
                <c:pt idx="3">
                  <c:v>1.2</c:v>
                </c:pt>
              </c:numCache>
            </c:numRef>
          </c:val>
          <c:extLst>
            <c:ext xmlns:c16="http://schemas.microsoft.com/office/drawing/2014/chart" uri="{C3380CC4-5D6E-409C-BE32-E72D297353CC}">
              <c16:uniqueId val="{00000008-1083-4692-9E99-F71A92100A03}"/>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销售额</c:v>
                </c:pt>
              </c:strCache>
            </c:strRef>
          </c:tx>
          <c:spPr>
            <a:solidFill>
              <a:schemeClr val="accent1"/>
            </a:solidFill>
            <a:ln w="12700" cap="flat">
              <a:noFill/>
              <a:miter lim="400000"/>
            </a:ln>
            <a:effectLst/>
          </c:spPr>
          <c:dPt>
            <c:idx val="0"/>
            <c:bubble3D val="0"/>
            <c:extLst>
              <c:ext xmlns:c16="http://schemas.microsoft.com/office/drawing/2014/chart" uri="{C3380CC4-5D6E-409C-BE32-E72D297353CC}">
                <c16:uniqueId val="{00000001-843C-4591-A59E-6D6E95A5C58D}"/>
              </c:ext>
            </c:extLst>
          </c:dPt>
          <c:dPt>
            <c:idx val="1"/>
            <c:bubble3D val="0"/>
            <c:spPr>
              <a:noFill/>
              <a:ln w="12700" cap="flat">
                <a:noFill/>
                <a:miter lim="400000"/>
              </a:ln>
              <a:effectLst/>
            </c:spPr>
            <c:extLst>
              <c:ext xmlns:c16="http://schemas.microsoft.com/office/drawing/2014/chart" uri="{C3380CC4-5D6E-409C-BE32-E72D297353CC}">
                <c16:uniqueId val="{00000003-843C-4591-A59E-6D6E95A5C58D}"/>
              </c:ext>
            </c:extLst>
          </c:dPt>
          <c:dPt>
            <c:idx val="2"/>
            <c:bubble3D val="0"/>
            <c:spPr>
              <a:solidFill>
                <a:schemeClr val="accent3"/>
              </a:solidFill>
              <a:ln w="12700" cap="flat">
                <a:noFill/>
                <a:miter lim="400000"/>
              </a:ln>
              <a:effectLst/>
            </c:spPr>
            <c:extLst>
              <c:ext xmlns:c16="http://schemas.microsoft.com/office/drawing/2014/chart" uri="{C3380CC4-5D6E-409C-BE32-E72D297353CC}">
                <c16:uniqueId val="{00000005-843C-4591-A59E-6D6E95A5C58D}"/>
              </c:ext>
            </c:extLst>
          </c:dPt>
          <c:dPt>
            <c:idx val="3"/>
            <c:bubble3D val="0"/>
            <c:spPr>
              <a:solidFill>
                <a:schemeClr val="accent4"/>
              </a:solidFill>
              <a:ln w="12700" cap="flat">
                <a:noFill/>
                <a:miter lim="400000"/>
              </a:ln>
              <a:effectLst/>
            </c:spPr>
            <c:extLst>
              <c:ext xmlns:c16="http://schemas.microsoft.com/office/drawing/2014/chart" uri="{C3380CC4-5D6E-409C-BE32-E72D297353CC}">
                <c16:uniqueId val="{00000007-843C-4591-A59E-6D6E95A5C58D}"/>
              </c:ext>
            </c:extLst>
          </c:dPt>
          <c:cat>
            <c:strRef>
              <c:f>Sheet1!$B$1:$E$1</c:f>
              <c:strCache>
                <c:ptCount val="2"/>
                <c:pt idx="0">
                  <c:v>第一季度</c:v>
                </c:pt>
                <c:pt idx="1">
                  <c:v>第二季度</c:v>
                </c:pt>
              </c:strCache>
            </c:strRef>
          </c:cat>
          <c:val>
            <c:numRef>
              <c:f>Sheet1!$B$2:$E$2</c:f>
              <c:numCache>
                <c:formatCode>General</c:formatCode>
                <c:ptCount val="4"/>
                <c:pt idx="0">
                  <c:v>2.4</c:v>
                </c:pt>
                <c:pt idx="1">
                  <c:v>3.2</c:v>
                </c:pt>
                <c:pt idx="2">
                  <c:v>1.4</c:v>
                </c:pt>
                <c:pt idx="3">
                  <c:v>1.2</c:v>
                </c:pt>
              </c:numCache>
            </c:numRef>
          </c:val>
          <c:extLst>
            <c:ext xmlns:c16="http://schemas.microsoft.com/office/drawing/2014/chart" uri="{C3380CC4-5D6E-409C-BE32-E72D297353CC}">
              <c16:uniqueId val="{00000008-843C-4591-A59E-6D6E95A5C58D}"/>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销售额</c:v>
                </c:pt>
              </c:strCache>
            </c:strRef>
          </c:tx>
          <c:spPr>
            <a:solidFill>
              <a:schemeClr val="accent4"/>
            </a:solidFill>
            <a:ln w="12700" cap="flat">
              <a:noFill/>
              <a:miter lim="400000"/>
            </a:ln>
            <a:effectLst/>
          </c:spPr>
          <c:dPt>
            <c:idx val="0"/>
            <c:bubble3D val="0"/>
            <c:extLst>
              <c:ext xmlns:c16="http://schemas.microsoft.com/office/drawing/2014/chart" uri="{C3380CC4-5D6E-409C-BE32-E72D297353CC}">
                <c16:uniqueId val="{00000001-6D15-4B44-81F2-57FC072A52B7}"/>
              </c:ext>
            </c:extLst>
          </c:dPt>
          <c:dPt>
            <c:idx val="1"/>
            <c:bubble3D val="0"/>
            <c:spPr>
              <a:noFill/>
              <a:ln w="12700" cap="flat">
                <a:noFill/>
                <a:miter lim="400000"/>
              </a:ln>
              <a:effectLst/>
            </c:spPr>
            <c:extLst>
              <c:ext xmlns:c16="http://schemas.microsoft.com/office/drawing/2014/chart" uri="{C3380CC4-5D6E-409C-BE32-E72D297353CC}">
                <c16:uniqueId val="{00000003-6D15-4B44-81F2-57FC072A52B7}"/>
              </c:ext>
            </c:extLst>
          </c:dPt>
          <c:dPt>
            <c:idx val="2"/>
            <c:bubble3D val="0"/>
            <c:spPr>
              <a:solidFill>
                <a:schemeClr val="accent3"/>
              </a:solidFill>
              <a:ln w="12700" cap="flat">
                <a:noFill/>
                <a:miter lim="400000"/>
              </a:ln>
              <a:effectLst/>
            </c:spPr>
            <c:extLst>
              <c:ext xmlns:c16="http://schemas.microsoft.com/office/drawing/2014/chart" uri="{C3380CC4-5D6E-409C-BE32-E72D297353CC}">
                <c16:uniqueId val="{00000005-6D15-4B44-81F2-57FC072A52B7}"/>
              </c:ext>
            </c:extLst>
          </c:dPt>
          <c:dPt>
            <c:idx val="3"/>
            <c:bubble3D val="0"/>
            <c:extLst>
              <c:ext xmlns:c16="http://schemas.microsoft.com/office/drawing/2014/chart" uri="{C3380CC4-5D6E-409C-BE32-E72D297353CC}">
                <c16:uniqueId val="{00000007-6D15-4B44-81F2-57FC072A52B7}"/>
              </c:ext>
            </c:extLst>
          </c:dPt>
          <c:cat>
            <c:strRef>
              <c:f>Sheet1!$B$1:$E$1</c:f>
              <c:strCache>
                <c:ptCount val="2"/>
                <c:pt idx="0">
                  <c:v>第一季度</c:v>
                </c:pt>
                <c:pt idx="1">
                  <c:v>第二季度</c:v>
                </c:pt>
              </c:strCache>
            </c:strRef>
          </c:cat>
          <c:val>
            <c:numRef>
              <c:f>Sheet1!$B$2:$E$2</c:f>
              <c:numCache>
                <c:formatCode>General</c:formatCode>
                <c:ptCount val="4"/>
                <c:pt idx="0">
                  <c:v>7</c:v>
                </c:pt>
                <c:pt idx="1">
                  <c:v>3.2</c:v>
                </c:pt>
                <c:pt idx="2">
                  <c:v>1.4</c:v>
                </c:pt>
                <c:pt idx="3">
                  <c:v>1.2</c:v>
                </c:pt>
              </c:numCache>
            </c:numRef>
          </c:val>
          <c:extLst>
            <c:ext xmlns:c16="http://schemas.microsoft.com/office/drawing/2014/chart" uri="{C3380CC4-5D6E-409C-BE32-E72D297353CC}">
              <c16:uniqueId val="{00000008-6D15-4B44-81F2-57FC072A52B7}"/>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销售额</c:v>
                </c:pt>
              </c:strCache>
            </c:strRef>
          </c:tx>
          <c:spPr>
            <a:solidFill>
              <a:srgbClr val="EDAC5D"/>
            </a:solidFill>
            <a:ln w="12700" cap="flat">
              <a:noFill/>
              <a:miter lim="400000"/>
            </a:ln>
            <a:effectLst/>
          </c:spPr>
          <c:dPt>
            <c:idx val="0"/>
            <c:bubble3D val="0"/>
            <c:extLst>
              <c:ext xmlns:c16="http://schemas.microsoft.com/office/drawing/2014/chart" uri="{C3380CC4-5D6E-409C-BE32-E72D297353CC}">
                <c16:uniqueId val="{00000001-3BF4-4A34-B5B5-0AF68D24330F}"/>
              </c:ext>
            </c:extLst>
          </c:dPt>
          <c:dPt>
            <c:idx val="1"/>
            <c:bubble3D val="0"/>
            <c:spPr>
              <a:noFill/>
              <a:ln w="12700" cap="flat">
                <a:noFill/>
                <a:miter lim="400000"/>
              </a:ln>
              <a:effectLst/>
            </c:spPr>
            <c:extLst>
              <c:ext xmlns:c16="http://schemas.microsoft.com/office/drawing/2014/chart" uri="{C3380CC4-5D6E-409C-BE32-E72D297353CC}">
                <c16:uniqueId val="{00000003-3BF4-4A34-B5B5-0AF68D24330F}"/>
              </c:ext>
            </c:extLst>
          </c:dPt>
          <c:dPt>
            <c:idx val="2"/>
            <c:bubble3D val="0"/>
            <c:spPr>
              <a:solidFill>
                <a:schemeClr val="accent3"/>
              </a:solidFill>
              <a:ln w="12700" cap="flat">
                <a:noFill/>
                <a:miter lim="400000"/>
              </a:ln>
              <a:effectLst/>
            </c:spPr>
            <c:extLst>
              <c:ext xmlns:c16="http://schemas.microsoft.com/office/drawing/2014/chart" uri="{C3380CC4-5D6E-409C-BE32-E72D297353CC}">
                <c16:uniqueId val="{00000005-3BF4-4A34-B5B5-0AF68D24330F}"/>
              </c:ext>
            </c:extLst>
          </c:dPt>
          <c:dPt>
            <c:idx val="3"/>
            <c:bubble3D val="0"/>
            <c:spPr>
              <a:solidFill>
                <a:schemeClr val="accent4"/>
              </a:solidFill>
              <a:ln w="12700" cap="flat">
                <a:noFill/>
                <a:miter lim="400000"/>
              </a:ln>
              <a:effectLst/>
            </c:spPr>
            <c:extLst>
              <c:ext xmlns:c16="http://schemas.microsoft.com/office/drawing/2014/chart" uri="{C3380CC4-5D6E-409C-BE32-E72D297353CC}">
                <c16:uniqueId val="{00000007-3BF4-4A34-B5B5-0AF68D24330F}"/>
              </c:ext>
            </c:extLst>
          </c:dPt>
          <c:cat>
            <c:strRef>
              <c:f>Sheet1!$B$1:$E$1</c:f>
              <c:strCache>
                <c:ptCount val="2"/>
                <c:pt idx="0">
                  <c:v>第一季度</c:v>
                </c:pt>
                <c:pt idx="1">
                  <c:v>第二季度</c:v>
                </c:pt>
              </c:strCache>
            </c:strRef>
          </c:cat>
          <c:val>
            <c:numRef>
              <c:f>Sheet1!$B$2:$E$2</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BF4-4A34-B5B5-0AF68D24330F}"/>
            </c:ext>
          </c:extLst>
        </c:ser>
        <c:dLbls>
          <c:showLegendKey val="0"/>
          <c:showVal val="0"/>
          <c:showCatName val="0"/>
          <c:showSerName val="0"/>
          <c:showPercent val="0"/>
          <c:showBubbleSize val="0"/>
          <c:showLeaderLines val="1"/>
        </c:dLbls>
        <c:firstSliceAng val="0"/>
        <c:holeSize val="80"/>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销售额</c:v>
                </c:pt>
              </c:strCache>
            </c:strRef>
          </c:tx>
          <c:spPr>
            <a:solidFill>
              <a:schemeClr val="accent1"/>
            </a:solidFill>
            <a:ln w="12700" cap="flat">
              <a:noFill/>
              <a:miter lim="400000"/>
            </a:ln>
            <a:effectLst/>
          </c:spPr>
          <c:dPt>
            <c:idx val="0"/>
            <c:bubble3D val="0"/>
            <c:extLst>
              <c:ext xmlns:c16="http://schemas.microsoft.com/office/drawing/2014/chart" uri="{C3380CC4-5D6E-409C-BE32-E72D297353CC}">
                <c16:uniqueId val="{00000001-4F43-4019-8072-D7B854DD5201}"/>
              </c:ext>
            </c:extLst>
          </c:dPt>
          <c:dPt>
            <c:idx val="1"/>
            <c:bubble3D val="0"/>
            <c:spPr>
              <a:noFill/>
              <a:ln w="12700" cap="flat">
                <a:noFill/>
                <a:miter lim="400000"/>
              </a:ln>
              <a:effectLst/>
            </c:spPr>
            <c:extLst>
              <c:ext xmlns:c16="http://schemas.microsoft.com/office/drawing/2014/chart" uri="{C3380CC4-5D6E-409C-BE32-E72D297353CC}">
                <c16:uniqueId val="{00000003-4F43-4019-8072-D7B854DD5201}"/>
              </c:ext>
            </c:extLst>
          </c:dPt>
          <c:dPt>
            <c:idx val="2"/>
            <c:bubble3D val="0"/>
            <c:spPr>
              <a:solidFill>
                <a:schemeClr val="accent3"/>
              </a:solidFill>
              <a:ln w="12700" cap="flat">
                <a:noFill/>
                <a:miter lim="400000"/>
              </a:ln>
              <a:effectLst/>
            </c:spPr>
            <c:extLst>
              <c:ext xmlns:c16="http://schemas.microsoft.com/office/drawing/2014/chart" uri="{C3380CC4-5D6E-409C-BE32-E72D297353CC}">
                <c16:uniqueId val="{00000005-4F43-4019-8072-D7B854DD5201}"/>
              </c:ext>
            </c:extLst>
          </c:dPt>
          <c:dPt>
            <c:idx val="3"/>
            <c:bubble3D val="0"/>
            <c:spPr>
              <a:solidFill>
                <a:schemeClr val="accent4"/>
              </a:solidFill>
              <a:ln w="12700" cap="flat">
                <a:noFill/>
                <a:miter lim="400000"/>
              </a:ln>
              <a:effectLst/>
            </c:spPr>
            <c:extLst>
              <c:ext xmlns:c16="http://schemas.microsoft.com/office/drawing/2014/chart" uri="{C3380CC4-5D6E-409C-BE32-E72D297353CC}">
                <c16:uniqueId val="{00000007-4F43-4019-8072-D7B854DD5201}"/>
              </c:ext>
            </c:extLst>
          </c:dPt>
          <c:cat>
            <c:strRef>
              <c:f>Sheet1!$B$1:$E$1</c:f>
              <c:strCache>
                <c:ptCount val="2"/>
                <c:pt idx="0">
                  <c:v>第一季度</c:v>
                </c:pt>
                <c:pt idx="1">
                  <c:v>第二季度</c:v>
                </c:pt>
              </c:strCache>
            </c:strRef>
          </c:cat>
          <c:val>
            <c:numRef>
              <c:f>Sheet1!$B$2:$E$2</c:f>
              <c:numCache>
                <c:formatCode>General</c:formatCode>
                <c:ptCount val="4"/>
                <c:pt idx="0">
                  <c:v>16</c:v>
                </c:pt>
                <c:pt idx="1">
                  <c:v>3.2</c:v>
                </c:pt>
                <c:pt idx="2">
                  <c:v>1.4</c:v>
                </c:pt>
                <c:pt idx="3">
                  <c:v>1.2</c:v>
                </c:pt>
              </c:numCache>
            </c:numRef>
          </c:val>
          <c:extLst>
            <c:ext xmlns:c16="http://schemas.microsoft.com/office/drawing/2014/chart" uri="{C3380CC4-5D6E-409C-BE32-E72D297353CC}">
              <c16:uniqueId val="{00000008-4F43-4019-8072-D7B854DD5201}"/>
            </c:ext>
          </c:extLst>
        </c:ser>
        <c:dLbls>
          <c:showLegendKey val="0"/>
          <c:showVal val="0"/>
          <c:showCatName val="0"/>
          <c:showSerName val="0"/>
          <c:showPercent val="0"/>
          <c:showBubbleSize val="0"/>
          <c:showLeaderLines val="1"/>
        </c:dLbls>
        <c:firstSliceAng val="0"/>
        <c:holeSize val="80"/>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销售额</c:v>
                </c:pt>
              </c:strCache>
            </c:strRef>
          </c:tx>
          <c:spPr>
            <a:solidFill>
              <a:schemeClr val="accent2"/>
            </a:solidFill>
            <a:ln w="12700" cap="flat">
              <a:noFill/>
              <a:miter lim="400000"/>
            </a:ln>
            <a:effectLst/>
          </c:spPr>
          <c:dPt>
            <c:idx val="0"/>
            <c:bubble3D val="0"/>
            <c:extLst>
              <c:ext xmlns:c16="http://schemas.microsoft.com/office/drawing/2014/chart" uri="{C3380CC4-5D6E-409C-BE32-E72D297353CC}">
                <c16:uniqueId val="{00000001-FC8E-41AA-B55C-8E04534F5B07}"/>
              </c:ext>
            </c:extLst>
          </c:dPt>
          <c:dPt>
            <c:idx val="1"/>
            <c:bubble3D val="0"/>
            <c:spPr>
              <a:noFill/>
              <a:ln w="12700" cap="flat">
                <a:noFill/>
                <a:miter lim="400000"/>
              </a:ln>
              <a:effectLst/>
            </c:spPr>
            <c:extLst>
              <c:ext xmlns:c16="http://schemas.microsoft.com/office/drawing/2014/chart" uri="{C3380CC4-5D6E-409C-BE32-E72D297353CC}">
                <c16:uniqueId val="{00000003-FC8E-41AA-B55C-8E04534F5B07}"/>
              </c:ext>
            </c:extLst>
          </c:dPt>
          <c:dPt>
            <c:idx val="2"/>
            <c:bubble3D val="0"/>
            <c:spPr>
              <a:solidFill>
                <a:schemeClr val="accent3"/>
              </a:solidFill>
              <a:ln w="12700" cap="flat">
                <a:noFill/>
                <a:miter lim="400000"/>
              </a:ln>
              <a:effectLst/>
            </c:spPr>
            <c:extLst>
              <c:ext xmlns:c16="http://schemas.microsoft.com/office/drawing/2014/chart" uri="{C3380CC4-5D6E-409C-BE32-E72D297353CC}">
                <c16:uniqueId val="{00000005-FC8E-41AA-B55C-8E04534F5B07}"/>
              </c:ext>
            </c:extLst>
          </c:dPt>
          <c:dPt>
            <c:idx val="3"/>
            <c:bubble3D val="0"/>
            <c:spPr>
              <a:solidFill>
                <a:schemeClr val="accent4"/>
              </a:solidFill>
              <a:ln w="12700" cap="flat">
                <a:noFill/>
                <a:miter lim="400000"/>
              </a:ln>
              <a:effectLst/>
            </c:spPr>
            <c:extLst>
              <c:ext xmlns:c16="http://schemas.microsoft.com/office/drawing/2014/chart" uri="{C3380CC4-5D6E-409C-BE32-E72D297353CC}">
                <c16:uniqueId val="{00000007-FC8E-41AA-B55C-8E04534F5B07}"/>
              </c:ext>
            </c:extLst>
          </c:dPt>
          <c:cat>
            <c:strRef>
              <c:f>Sheet1!$B$1:$E$1</c:f>
              <c:strCache>
                <c:ptCount val="2"/>
                <c:pt idx="0">
                  <c:v>第一季度</c:v>
                </c:pt>
                <c:pt idx="1">
                  <c:v>第二季度</c:v>
                </c:pt>
              </c:strCache>
            </c:strRef>
          </c:cat>
          <c:val>
            <c:numRef>
              <c:f>Sheet1!$B$2:$E$2</c:f>
              <c:numCache>
                <c:formatCode>General</c:formatCode>
                <c:ptCount val="4"/>
                <c:pt idx="0">
                  <c:v>2</c:v>
                </c:pt>
                <c:pt idx="1">
                  <c:v>3.2</c:v>
                </c:pt>
                <c:pt idx="2">
                  <c:v>1.4</c:v>
                </c:pt>
                <c:pt idx="3">
                  <c:v>1.2</c:v>
                </c:pt>
              </c:numCache>
            </c:numRef>
          </c:val>
          <c:extLst>
            <c:ext xmlns:c16="http://schemas.microsoft.com/office/drawing/2014/chart" uri="{C3380CC4-5D6E-409C-BE32-E72D297353CC}">
              <c16:uniqueId val="{00000008-FC8E-41AA-B55C-8E04534F5B07}"/>
            </c:ext>
          </c:extLst>
        </c:ser>
        <c:dLbls>
          <c:showLegendKey val="0"/>
          <c:showVal val="0"/>
          <c:showCatName val="0"/>
          <c:showSerName val="0"/>
          <c:showPercent val="0"/>
          <c:showBubbleSize val="0"/>
          <c:showLeaderLines val="1"/>
        </c:dLbls>
        <c:firstSliceAng val="0"/>
        <c:holeSize val="80"/>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xfrm>
            <a:off x="1143000" y="685800"/>
            <a:ext cx="4572000" cy="3429000"/>
          </a:xfrm>
          <a:prstGeom prst="rect">
            <a:avLst/>
          </a:prstGeom>
        </p:spPr>
        <p:txBody>
          <a:bodyPr/>
          <a:lstStyle/>
          <a:p>
            <a:endParaRPr/>
          </a:p>
        </p:txBody>
      </p:sp>
      <p:sp>
        <p:nvSpPr>
          <p:cNvPr id="173" name="Shape 17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 name="Shape 1141"/>
          <p:cNvSpPr>
            <a:spLocks noGrp="1" noRot="1" noChangeAspect="1"/>
          </p:cNvSpPr>
          <p:nvPr>
            <p:ph type="sldImg"/>
          </p:nvPr>
        </p:nvSpPr>
        <p:spPr>
          <a:prstGeom prst="rect">
            <a:avLst/>
          </a:prstGeom>
        </p:spPr>
        <p:txBody>
          <a:bodyPr/>
          <a:lstStyle/>
          <a:p>
            <a:endParaRPr/>
          </a:p>
        </p:txBody>
      </p:sp>
      <p:sp>
        <p:nvSpPr>
          <p:cNvPr id="1142" name="Shape 1142"/>
          <p:cNvSpPr>
            <a:spLocks noGrp="1"/>
          </p:cNvSpPr>
          <p:nvPr>
            <p:ph type="body" sz="quarter" idx="1"/>
          </p:nvPr>
        </p:nvSpPr>
        <p:spPr>
          <a:prstGeom prst="rect">
            <a:avLst/>
          </a:prstGeom>
        </p:spPr>
        <p:txBody>
          <a:bodyPr/>
          <a:lstStyle/>
          <a:p>
            <a:r>
              <a:rPr>
                <a:latin typeface="+mn-lt"/>
                <a:ea typeface="+mn-ea"/>
                <a:cs typeface="+mn-cs"/>
                <a:sym typeface="Helvetica"/>
              </a:rPr>
              <a:t>模板来自于 </a:t>
            </a:r>
            <a:r>
              <a:t>http://www.ypppt.com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t>标题文本</a:t>
            </a:r>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92" name="标题文本"/>
          <p:cNvSpPr txBox="1">
            <a:spLocks noGrp="1"/>
          </p:cNvSpPr>
          <p:nvPr>
            <p:ph type="title"/>
          </p:nvPr>
        </p:nvSpPr>
        <p:spPr>
          <a:xfrm>
            <a:off x="1524000" y="1122362"/>
            <a:ext cx="9144000" cy="2387601"/>
          </a:xfrm>
          <a:prstGeom prst="rect">
            <a:avLst/>
          </a:prstGeom>
        </p:spPr>
        <p:txBody>
          <a:bodyPr anchor="b"/>
          <a:lstStyle>
            <a:lvl1pPr algn="ctr" defTabSz="914172">
              <a:defRPr sz="5900">
                <a:solidFill>
                  <a:srgbClr val="000000"/>
                </a:solidFill>
                <a:latin typeface="Calibri Light"/>
                <a:ea typeface="Calibri Light"/>
                <a:cs typeface="Calibri Light"/>
                <a:sym typeface="Calibri Light"/>
              </a:defRPr>
            </a:lvl1pPr>
          </a:lstStyle>
          <a:p>
            <a:r>
              <a:t>标题文本</a:t>
            </a:r>
          </a:p>
        </p:txBody>
      </p:sp>
      <p:sp>
        <p:nvSpPr>
          <p:cNvPr id="93" name="正文级别 1…"/>
          <p:cNvSpPr txBox="1">
            <a:spLocks noGrp="1"/>
          </p:cNvSpPr>
          <p:nvPr>
            <p:ph type="body" sz="quarter" idx="1"/>
          </p:nvPr>
        </p:nvSpPr>
        <p:spPr>
          <a:xfrm>
            <a:off x="1524000" y="3602037"/>
            <a:ext cx="9144000" cy="1655763"/>
          </a:xfrm>
          <a:prstGeom prst="rect">
            <a:avLst/>
          </a:prstGeom>
        </p:spPr>
        <p:txBody>
          <a:bodyPr/>
          <a:lstStyle>
            <a:lvl1pPr marL="0" indent="0" algn="ctr" defTabSz="914172">
              <a:buSzTx/>
              <a:buFontTx/>
              <a:buNone/>
              <a:defRPr sz="2400">
                <a:solidFill>
                  <a:srgbClr val="000000"/>
                </a:solidFill>
                <a:latin typeface="+mj-lt"/>
                <a:ea typeface="+mj-ea"/>
                <a:cs typeface="+mj-cs"/>
                <a:sym typeface="Calibri"/>
              </a:defRPr>
            </a:lvl1pPr>
            <a:lvl2pPr marL="0" indent="457086" algn="ctr" defTabSz="914172">
              <a:buSzTx/>
              <a:buFontTx/>
              <a:buNone/>
              <a:defRPr sz="2400">
                <a:solidFill>
                  <a:srgbClr val="000000"/>
                </a:solidFill>
                <a:latin typeface="+mj-lt"/>
                <a:ea typeface="+mj-ea"/>
                <a:cs typeface="+mj-cs"/>
                <a:sym typeface="Calibri"/>
              </a:defRPr>
            </a:lvl2pPr>
            <a:lvl3pPr marL="0" indent="914172" algn="ctr" defTabSz="914172">
              <a:buSzTx/>
              <a:buFontTx/>
              <a:buNone/>
              <a:defRPr sz="2400">
                <a:solidFill>
                  <a:srgbClr val="000000"/>
                </a:solidFill>
                <a:latin typeface="+mj-lt"/>
                <a:ea typeface="+mj-ea"/>
                <a:cs typeface="+mj-cs"/>
                <a:sym typeface="Calibri"/>
              </a:defRPr>
            </a:lvl3pPr>
            <a:lvl4pPr marL="0" indent="1371256" algn="ctr" defTabSz="914172">
              <a:buSzTx/>
              <a:buFontTx/>
              <a:buNone/>
              <a:defRPr sz="2400">
                <a:solidFill>
                  <a:srgbClr val="000000"/>
                </a:solidFill>
                <a:latin typeface="+mj-lt"/>
                <a:ea typeface="+mj-ea"/>
                <a:cs typeface="+mj-cs"/>
                <a:sym typeface="Calibri"/>
              </a:defRPr>
            </a:lvl4pPr>
            <a:lvl5pPr marL="0" indent="1828343" algn="ctr" defTabSz="914172">
              <a:buSzTx/>
              <a:buFontTx/>
              <a:buNone/>
              <a:defRPr sz="2400">
                <a:solidFill>
                  <a:srgbClr val="000000"/>
                </a:solidFill>
                <a:latin typeface="+mj-lt"/>
                <a:ea typeface="+mj-ea"/>
                <a:cs typeface="+mj-cs"/>
                <a:sym typeface="Calibri"/>
              </a:defRPr>
            </a:lvl5pPr>
          </a:lstStyle>
          <a:p>
            <a:r>
              <a:t>正文级别 1</a:t>
            </a:r>
          </a:p>
          <a:p>
            <a:pPr lvl="1"/>
            <a:r>
              <a:t>正文级别 2</a:t>
            </a:r>
          </a:p>
          <a:p>
            <a:pPr lvl="2"/>
            <a:r>
              <a:t>正文级别 3</a:t>
            </a:r>
          </a:p>
          <a:p>
            <a:pPr lvl="3"/>
            <a:r>
              <a:t>正文级别 4</a:t>
            </a:r>
          </a:p>
          <a:p>
            <a:pPr lvl="4"/>
            <a:r>
              <a:t>正文级别 5</a:t>
            </a:r>
          </a:p>
        </p:txBody>
      </p:sp>
      <p:sp>
        <p:nvSpPr>
          <p:cNvPr id="94" name="幻灯片编号"/>
          <p:cNvSpPr txBox="1">
            <a:spLocks noGrp="1"/>
          </p:cNvSpPr>
          <p:nvPr>
            <p:ph type="sldNum" sz="quarter" idx="2"/>
          </p:nvPr>
        </p:nvSpPr>
        <p:spPr>
          <a:xfrm>
            <a:off x="11095176" y="6414761"/>
            <a:ext cx="258624" cy="248306"/>
          </a:xfrm>
          <a:prstGeom prst="rect">
            <a:avLst/>
          </a:prstGeom>
        </p:spPr>
        <p:txBody>
          <a:bodyPr/>
          <a:lstStyle>
            <a:lvl1pPr>
              <a:defRPr>
                <a:solidFill>
                  <a:srgbClr val="888888"/>
                </a:solidFill>
                <a:latin typeface="+mj-lt"/>
                <a:ea typeface="+mj-ea"/>
                <a:cs typeface="+mj-cs"/>
                <a:sym typeface="Calibri"/>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01" name="标题文本"/>
          <p:cNvSpPr txBox="1">
            <a:spLocks noGrp="1"/>
          </p:cNvSpPr>
          <p:nvPr>
            <p:ph type="title"/>
          </p:nvPr>
        </p:nvSpPr>
        <p:spPr>
          <a:xfrm>
            <a:off x="838200" y="365125"/>
            <a:ext cx="10515601" cy="1325564"/>
          </a:xfrm>
          <a:prstGeom prst="rect">
            <a:avLst/>
          </a:prstGeom>
        </p:spPr>
        <p:txBody>
          <a:bodyPr/>
          <a:lstStyle>
            <a:lvl1pPr defTabSz="914172">
              <a:defRPr sz="4300">
                <a:solidFill>
                  <a:srgbClr val="000000"/>
                </a:solidFill>
                <a:latin typeface="Calibri Light"/>
                <a:ea typeface="Calibri Light"/>
                <a:cs typeface="Calibri Light"/>
                <a:sym typeface="Calibri Light"/>
              </a:defRPr>
            </a:lvl1pPr>
          </a:lstStyle>
          <a:p>
            <a:r>
              <a:t>标题文本</a:t>
            </a:r>
          </a:p>
        </p:txBody>
      </p:sp>
      <p:sp>
        <p:nvSpPr>
          <p:cNvPr id="102" name="正文级别 1…"/>
          <p:cNvSpPr txBox="1">
            <a:spLocks noGrp="1"/>
          </p:cNvSpPr>
          <p:nvPr>
            <p:ph type="body" idx="1"/>
          </p:nvPr>
        </p:nvSpPr>
        <p:spPr>
          <a:xfrm>
            <a:off x="838200" y="1825625"/>
            <a:ext cx="10515601" cy="4351338"/>
          </a:xfrm>
          <a:prstGeom prst="rect">
            <a:avLst/>
          </a:prstGeom>
        </p:spPr>
        <p:txBody>
          <a:bodyPr/>
          <a:lstStyle>
            <a:lvl1pPr marL="228543" indent="-228543" defTabSz="914172">
              <a:defRPr>
                <a:solidFill>
                  <a:srgbClr val="000000"/>
                </a:solidFill>
                <a:latin typeface="+mj-lt"/>
                <a:ea typeface="+mj-ea"/>
                <a:cs typeface="+mj-cs"/>
                <a:sym typeface="Calibri"/>
              </a:defRPr>
            </a:lvl1pPr>
            <a:lvl2pPr marL="723719" indent="-266633" defTabSz="914172">
              <a:defRPr>
                <a:solidFill>
                  <a:srgbClr val="000000"/>
                </a:solidFill>
                <a:latin typeface="+mj-lt"/>
                <a:ea typeface="+mj-ea"/>
                <a:cs typeface="+mj-cs"/>
                <a:sym typeface="Calibri"/>
              </a:defRPr>
            </a:lvl2pPr>
            <a:lvl3pPr marL="1234132" indent="-319960" defTabSz="914172">
              <a:defRPr>
                <a:solidFill>
                  <a:srgbClr val="000000"/>
                </a:solidFill>
                <a:latin typeface="+mj-lt"/>
                <a:ea typeface="+mj-ea"/>
                <a:cs typeface="+mj-cs"/>
                <a:sym typeface="Calibri"/>
              </a:defRPr>
            </a:lvl3pPr>
            <a:lvl4pPr marL="1726768" indent="-355511" defTabSz="914172">
              <a:defRPr>
                <a:solidFill>
                  <a:srgbClr val="000000"/>
                </a:solidFill>
                <a:latin typeface="+mj-lt"/>
                <a:ea typeface="+mj-ea"/>
                <a:cs typeface="+mj-cs"/>
                <a:sym typeface="Calibri"/>
              </a:defRPr>
            </a:lvl4pPr>
            <a:lvl5pPr marL="2183854" indent="-355511" defTabSz="914172">
              <a:defRPr>
                <a:solidFill>
                  <a:srgbClr val="000000"/>
                </a:solidFill>
                <a:latin typeface="+mj-lt"/>
                <a:ea typeface="+mj-ea"/>
                <a:cs typeface="+mj-cs"/>
                <a:sym typeface="Calibri"/>
              </a:defRPr>
            </a:lvl5pPr>
          </a:lstStyle>
          <a:p>
            <a:r>
              <a:t>正文级别 1</a:t>
            </a:r>
          </a:p>
          <a:p>
            <a:pPr lvl="1"/>
            <a:r>
              <a:t>正文级别 2</a:t>
            </a:r>
          </a:p>
          <a:p>
            <a:pPr lvl="2"/>
            <a:r>
              <a:t>正文级别 3</a:t>
            </a:r>
          </a:p>
          <a:p>
            <a:pPr lvl="3"/>
            <a:r>
              <a:t>正文级别 4</a:t>
            </a:r>
          </a:p>
          <a:p>
            <a:pPr lvl="4"/>
            <a:r>
              <a:t>正文级别 5</a:t>
            </a:r>
          </a:p>
        </p:txBody>
      </p:sp>
      <p:sp>
        <p:nvSpPr>
          <p:cNvPr id="103" name="幻灯片编号"/>
          <p:cNvSpPr txBox="1">
            <a:spLocks noGrp="1"/>
          </p:cNvSpPr>
          <p:nvPr>
            <p:ph type="sldNum" sz="quarter" idx="2"/>
          </p:nvPr>
        </p:nvSpPr>
        <p:spPr>
          <a:xfrm>
            <a:off x="11095176" y="6414761"/>
            <a:ext cx="258624" cy="248306"/>
          </a:xfrm>
          <a:prstGeom prst="rect">
            <a:avLst/>
          </a:prstGeom>
        </p:spPr>
        <p:txBody>
          <a:bodyPr/>
          <a:lstStyle>
            <a:lvl1pPr>
              <a:defRPr>
                <a:solidFill>
                  <a:srgbClr val="888888"/>
                </a:solidFill>
                <a:latin typeface="+mj-lt"/>
                <a:ea typeface="+mj-ea"/>
                <a:cs typeface="+mj-cs"/>
                <a:sym typeface="Calibri"/>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831850" y="1709739"/>
            <a:ext cx="10515600" cy="2852737"/>
          </a:xfrm>
          <a:prstGeom prst="rect">
            <a:avLst/>
          </a:prstGeom>
        </p:spPr>
        <p:txBody>
          <a:bodyPr anchor="b"/>
          <a:lstStyle>
            <a:lvl1pPr defTabSz="914172">
              <a:defRPr sz="5900">
                <a:solidFill>
                  <a:srgbClr val="000000"/>
                </a:solidFill>
                <a:latin typeface="Calibri Light"/>
                <a:ea typeface="Calibri Light"/>
                <a:cs typeface="Calibri Light"/>
                <a:sym typeface="Calibri Light"/>
              </a:defRPr>
            </a:lvl1pPr>
          </a:lstStyle>
          <a:p>
            <a:r>
              <a:t>标题文本</a:t>
            </a:r>
          </a:p>
        </p:txBody>
      </p:sp>
      <p:sp>
        <p:nvSpPr>
          <p:cNvPr id="111" name="正文级别 1…"/>
          <p:cNvSpPr txBox="1">
            <a:spLocks noGrp="1"/>
          </p:cNvSpPr>
          <p:nvPr>
            <p:ph type="body" sz="quarter" idx="1"/>
          </p:nvPr>
        </p:nvSpPr>
        <p:spPr>
          <a:xfrm>
            <a:off x="831850" y="4589464"/>
            <a:ext cx="10515600" cy="1500188"/>
          </a:xfrm>
          <a:prstGeom prst="rect">
            <a:avLst/>
          </a:prstGeom>
        </p:spPr>
        <p:txBody>
          <a:bodyPr/>
          <a:lstStyle>
            <a:lvl1pPr marL="0" indent="0" defTabSz="914172">
              <a:buSzTx/>
              <a:buFontTx/>
              <a:buNone/>
              <a:defRPr sz="2400">
                <a:solidFill>
                  <a:srgbClr val="888888"/>
                </a:solidFill>
                <a:latin typeface="+mj-lt"/>
                <a:ea typeface="+mj-ea"/>
                <a:cs typeface="+mj-cs"/>
                <a:sym typeface="Calibri"/>
              </a:defRPr>
            </a:lvl1pPr>
            <a:lvl2pPr marL="0" indent="457086" defTabSz="914172">
              <a:buSzTx/>
              <a:buFontTx/>
              <a:buNone/>
              <a:defRPr sz="2400">
                <a:solidFill>
                  <a:srgbClr val="888888"/>
                </a:solidFill>
                <a:latin typeface="+mj-lt"/>
                <a:ea typeface="+mj-ea"/>
                <a:cs typeface="+mj-cs"/>
                <a:sym typeface="Calibri"/>
              </a:defRPr>
            </a:lvl2pPr>
            <a:lvl3pPr marL="0" indent="914172" defTabSz="914172">
              <a:buSzTx/>
              <a:buFontTx/>
              <a:buNone/>
              <a:defRPr sz="2400">
                <a:solidFill>
                  <a:srgbClr val="888888"/>
                </a:solidFill>
                <a:latin typeface="+mj-lt"/>
                <a:ea typeface="+mj-ea"/>
                <a:cs typeface="+mj-cs"/>
                <a:sym typeface="Calibri"/>
              </a:defRPr>
            </a:lvl3pPr>
            <a:lvl4pPr marL="0" indent="1371256" defTabSz="914172">
              <a:buSzTx/>
              <a:buFontTx/>
              <a:buNone/>
              <a:defRPr sz="2400">
                <a:solidFill>
                  <a:srgbClr val="888888"/>
                </a:solidFill>
                <a:latin typeface="+mj-lt"/>
                <a:ea typeface="+mj-ea"/>
                <a:cs typeface="+mj-cs"/>
                <a:sym typeface="Calibri"/>
              </a:defRPr>
            </a:lvl4pPr>
            <a:lvl5pPr marL="0" indent="1828343" defTabSz="914172">
              <a:buSzTx/>
              <a:buFontTx/>
              <a:buNone/>
              <a:defRPr sz="2400">
                <a:solidFill>
                  <a:srgbClr val="888888"/>
                </a:solidFill>
                <a:latin typeface="+mj-lt"/>
                <a:ea typeface="+mj-ea"/>
                <a:cs typeface="+mj-cs"/>
                <a:sym typeface="Calibri"/>
              </a:defRPr>
            </a:lvl5pPr>
          </a:lstStyle>
          <a:p>
            <a:r>
              <a:t>正文级别 1</a:t>
            </a:r>
          </a:p>
          <a:p>
            <a:pPr lvl="1"/>
            <a:r>
              <a:t>正文级别 2</a:t>
            </a:r>
          </a:p>
          <a:p>
            <a:pPr lvl="2"/>
            <a:r>
              <a:t>正文级别 3</a:t>
            </a:r>
          </a:p>
          <a:p>
            <a:pPr lvl="3"/>
            <a:r>
              <a:t>正文级别 4</a:t>
            </a:r>
          </a:p>
          <a:p>
            <a:pPr lvl="4"/>
            <a:r>
              <a:t>正文级别 5</a:t>
            </a:r>
          </a:p>
        </p:txBody>
      </p:sp>
      <p:sp>
        <p:nvSpPr>
          <p:cNvPr id="112" name="幻灯片编号"/>
          <p:cNvSpPr txBox="1">
            <a:spLocks noGrp="1"/>
          </p:cNvSpPr>
          <p:nvPr>
            <p:ph type="sldNum" sz="quarter" idx="2"/>
          </p:nvPr>
        </p:nvSpPr>
        <p:spPr>
          <a:xfrm>
            <a:off x="11095176" y="6414761"/>
            <a:ext cx="258624" cy="248306"/>
          </a:xfrm>
          <a:prstGeom prst="rect">
            <a:avLst/>
          </a:prstGeom>
        </p:spPr>
        <p:txBody>
          <a:bodyPr/>
          <a:lstStyle>
            <a:lvl1pPr>
              <a:defRPr>
                <a:solidFill>
                  <a:srgbClr val="888888"/>
                </a:solidFill>
                <a:latin typeface="+mj-lt"/>
                <a:ea typeface="+mj-ea"/>
                <a:cs typeface="+mj-cs"/>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19" name="标题文本"/>
          <p:cNvSpPr txBox="1">
            <a:spLocks noGrp="1"/>
          </p:cNvSpPr>
          <p:nvPr>
            <p:ph type="title"/>
          </p:nvPr>
        </p:nvSpPr>
        <p:spPr>
          <a:xfrm>
            <a:off x="838200" y="365125"/>
            <a:ext cx="10515601" cy="1325564"/>
          </a:xfrm>
          <a:prstGeom prst="rect">
            <a:avLst/>
          </a:prstGeom>
        </p:spPr>
        <p:txBody>
          <a:bodyPr/>
          <a:lstStyle>
            <a:lvl1pPr defTabSz="914172">
              <a:defRPr sz="4300">
                <a:solidFill>
                  <a:srgbClr val="000000"/>
                </a:solidFill>
                <a:latin typeface="Calibri Light"/>
                <a:ea typeface="Calibri Light"/>
                <a:cs typeface="Calibri Light"/>
                <a:sym typeface="Calibri Light"/>
              </a:defRPr>
            </a:lvl1pPr>
          </a:lstStyle>
          <a:p>
            <a:r>
              <a:t>标题文本</a:t>
            </a:r>
          </a:p>
        </p:txBody>
      </p:sp>
      <p:sp>
        <p:nvSpPr>
          <p:cNvPr id="120" name="正文级别 1…"/>
          <p:cNvSpPr txBox="1">
            <a:spLocks noGrp="1"/>
          </p:cNvSpPr>
          <p:nvPr>
            <p:ph type="body" sz="half" idx="1"/>
          </p:nvPr>
        </p:nvSpPr>
        <p:spPr>
          <a:xfrm>
            <a:off x="838200" y="1825625"/>
            <a:ext cx="5181600" cy="4351338"/>
          </a:xfrm>
          <a:prstGeom prst="rect">
            <a:avLst/>
          </a:prstGeom>
        </p:spPr>
        <p:txBody>
          <a:bodyPr/>
          <a:lstStyle>
            <a:lvl1pPr marL="228543" indent="-228543" defTabSz="914172">
              <a:defRPr>
                <a:solidFill>
                  <a:srgbClr val="000000"/>
                </a:solidFill>
                <a:latin typeface="+mj-lt"/>
                <a:ea typeface="+mj-ea"/>
                <a:cs typeface="+mj-cs"/>
                <a:sym typeface="Calibri"/>
              </a:defRPr>
            </a:lvl1pPr>
            <a:lvl2pPr marL="723719" indent="-266633" defTabSz="914172">
              <a:defRPr>
                <a:solidFill>
                  <a:srgbClr val="000000"/>
                </a:solidFill>
                <a:latin typeface="+mj-lt"/>
                <a:ea typeface="+mj-ea"/>
                <a:cs typeface="+mj-cs"/>
                <a:sym typeface="Calibri"/>
              </a:defRPr>
            </a:lvl2pPr>
            <a:lvl3pPr marL="1234132" indent="-319960" defTabSz="914172">
              <a:defRPr>
                <a:solidFill>
                  <a:srgbClr val="000000"/>
                </a:solidFill>
                <a:latin typeface="+mj-lt"/>
                <a:ea typeface="+mj-ea"/>
                <a:cs typeface="+mj-cs"/>
                <a:sym typeface="Calibri"/>
              </a:defRPr>
            </a:lvl3pPr>
            <a:lvl4pPr marL="1726768" indent="-355511" defTabSz="914172">
              <a:defRPr>
                <a:solidFill>
                  <a:srgbClr val="000000"/>
                </a:solidFill>
                <a:latin typeface="+mj-lt"/>
                <a:ea typeface="+mj-ea"/>
                <a:cs typeface="+mj-cs"/>
                <a:sym typeface="Calibri"/>
              </a:defRPr>
            </a:lvl4pPr>
            <a:lvl5pPr marL="2183854" indent="-355511" defTabSz="914172">
              <a:defRPr>
                <a:solidFill>
                  <a:srgbClr val="000000"/>
                </a:solidFill>
                <a:latin typeface="+mj-lt"/>
                <a:ea typeface="+mj-ea"/>
                <a:cs typeface="+mj-cs"/>
                <a:sym typeface="Calibri"/>
              </a:defRPr>
            </a:lvl5pPr>
          </a:lstStyle>
          <a:p>
            <a:r>
              <a:t>正文级别 1</a:t>
            </a:r>
          </a:p>
          <a:p>
            <a:pPr lvl="1"/>
            <a:r>
              <a:t>正文级别 2</a:t>
            </a:r>
          </a:p>
          <a:p>
            <a:pPr lvl="2"/>
            <a:r>
              <a:t>正文级别 3</a:t>
            </a:r>
          </a:p>
          <a:p>
            <a:pPr lvl="3"/>
            <a:r>
              <a:t>正文级别 4</a:t>
            </a:r>
          </a:p>
          <a:p>
            <a:pPr lvl="4"/>
            <a:r>
              <a:t>正文级别 5</a:t>
            </a:r>
          </a:p>
        </p:txBody>
      </p:sp>
      <p:sp>
        <p:nvSpPr>
          <p:cNvPr id="121" name="幻灯片编号"/>
          <p:cNvSpPr txBox="1">
            <a:spLocks noGrp="1"/>
          </p:cNvSpPr>
          <p:nvPr>
            <p:ph type="sldNum" sz="quarter" idx="2"/>
          </p:nvPr>
        </p:nvSpPr>
        <p:spPr>
          <a:xfrm>
            <a:off x="11095176" y="6414761"/>
            <a:ext cx="258624" cy="248306"/>
          </a:xfrm>
          <a:prstGeom prst="rect">
            <a:avLst/>
          </a:prstGeom>
        </p:spPr>
        <p:txBody>
          <a:bodyPr/>
          <a:lstStyle>
            <a:lvl1pPr>
              <a:defRPr>
                <a:solidFill>
                  <a:srgbClr val="888888"/>
                </a:solidFill>
                <a:latin typeface="+mj-lt"/>
                <a:ea typeface="+mj-ea"/>
                <a:cs typeface="+mj-cs"/>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128" name="标题文本"/>
          <p:cNvSpPr txBox="1">
            <a:spLocks noGrp="1"/>
          </p:cNvSpPr>
          <p:nvPr>
            <p:ph type="title"/>
          </p:nvPr>
        </p:nvSpPr>
        <p:spPr>
          <a:xfrm>
            <a:off x="839787" y="365125"/>
            <a:ext cx="10515601" cy="1325564"/>
          </a:xfrm>
          <a:prstGeom prst="rect">
            <a:avLst/>
          </a:prstGeom>
        </p:spPr>
        <p:txBody>
          <a:bodyPr/>
          <a:lstStyle>
            <a:lvl1pPr defTabSz="914172">
              <a:defRPr sz="4300">
                <a:solidFill>
                  <a:srgbClr val="000000"/>
                </a:solidFill>
                <a:latin typeface="Calibri Light"/>
                <a:ea typeface="Calibri Light"/>
                <a:cs typeface="Calibri Light"/>
                <a:sym typeface="Calibri Light"/>
              </a:defRPr>
            </a:lvl1pPr>
          </a:lstStyle>
          <a:p>
            <a:r>
              <a:t>标题文本</a:t>
            </a:r>
          </a:p>
        </p:txBody>
      </p:sp>
      <p:sp>
        <p:nvSpPr>
          <p:cNvPr id="129" name="正文级别 1…"/>
          <p:cNvSpPr txBox="1">
            <a:spLocks noGrp="1"/>
          </p:cNvSpPr>
          <p:nvPr>
            <p:ph type="body" sz="quarter" idx="1"/>
          </p:nvPr>
        </p:nvSpPr>
        <p:spPr>
          <a:xfrm>
            <a:off x="839787" y="1681163"/>
            <a:ext cx="5157789" cy="823913"/>
          </a:xfrm>
          <a:prstGeom prst="rect">
            <a:avLst/>
          </a:prstGeom>
        </p:spPr>
        <p:txBody>
          <a:bodyPr anchor="b"/>
          <a:lstStyle>
            <a:lvl1pPr marL="0" indent="0" defTabSz="914172">
              <a:buSzTx/>
              <a:buFontTx/>
              <a:buNone/>
              <a:defRPr sz="2400" b="1">
                <a:solidFill>
                  <a:srgbClr val="000000"/>
                </a:solidFill>
                <a:latin typeface="+mj-lt"/>
                <a:ea typeface="+mj-ea"/>
                <a:cs typeface="+mj-cs"/>
                <a:sym typeface="Calibri"/>
              </a:defRPr>
            </a:lvl1pPr>
            <a:lvl2pPr marL="0" indent="457086" defTabSz="914172">
              <a:buSzTx/>
              <a:buFontTx/>
              <a:buNone/>
              <a:defRPr sz="2400" b="1">
                <a:solidFill>
                  <a:srgbClr val="000000"/>
                </a:solidFill>
                <a:latin typeface="+mj-lt"/>
                <a:ea typeface="+mj-ea"/>
                <a:cs typeface="+mj-cs"/>
                <a:sym typeface="Calibri"/>
              </a:defRPr>
            </a:lvl2pPr>
            <a:lvl3pPr marL="0" indent="914172" defTabSz="914172">
              <a:buSzTx/>
              <a:buFontTx/>
              <a:buNone/>
              <a:defRPr sz="2400" b="1">
                <a:solidFill>
                  <a:srgbClr val="000000"/>
                </a:solidFill>
                <a:latin typeface="+mj-lt"/>
                <a:ea typeface="+mj-ea"/>
                <a:cs typeface="+mj-cs"/>
                <a:sym typeface="Calibri"/>
              </a:defRPr>
            </a:lvl3pPr>
            <a:lvl4pPr marL="0" indent="1371256" defTabSz="914172">
              <a:buSzTx/>
              <a:buFontTx/>
              <a:buNone/>
              <a:defRPr sz="2400" b="1">
                <a:solidFill>
                  <a:srgbClr val="000000"/>
                </a:solidFill>
                <a:latin typeface="+mj-lt"/>
                <a:ea typeface="+mj-ea"/>
                <a:cs typeface="+mj-cs"/>
                <a:sym typeface="Calibri"/>
              </a:defRPr>
            </a:lvl4pPr>
            <a:lvl5pPr marL="0" indent="1828343" defTabSz="914172">
              <a:buSzTx/>
              <a:buFontTx/>
              <a:buNone/>
              <a:defRPr sz="2400" b="1">
                <a:solidFill>
                  <a:srgbClr val="000000"/>
                </a:solidFill>
                <a:latin typeface="+mj-lt"/>
                <a:ea typeface="+mj-ea"/>
                <a:cs typeface="+mj-cs"/>
                <a:sym typeface="Calibri"/>
              </a:defRPr>
            </a:lvl5pPr>
          </a:lstStyle>
          <a:p>
            <a:r>
              <a:t>正文级别 1</a:t>
            </a:r>
          </a:p>
          <a:p>
            <a:pPr lvl="1"/>
            <a:r>
              <a:t>正文级别 2</a:t>
            </a:r>
          </a:p>
          <a:p>
            <a:pPr lvl="2"/>
            <a:r>
              <a:t>正文级别 3</a:t>
            </a:r>
          </a:p>
          <a:p>
            <a:pPr lvl="3"/>
            <a:r>
              <a:t>正文级别 4</a:t>
            </a:r>
          </a:p>
          <a:p>
            <a:pPr lvl="4"/>
            <a:r>
              <a:t>正文级别 5</a:t>
            </a:r>
          </a:p>
        </p:txBody>
      </p:sp>
      <p:sp>
        <p:nvSpPr>
          <p:cNvPr id="130" name="Text Placeholder 4"/>
          <p:cNvSpPr>
            <a:spLocks noGrp="1"/>
          </p:cNvSpPr>
          <p:nvPr>
            <p:ph type="body" sz="quarter" idx="21"/>
          </p:nvPr>
        </p:nvSpPr>
        <p:spPr>
          <a:xfrm>
            <a:off x="6172200" y="1681163"/>
            <a:ext cx="5183188" cy="823913"/>
          </a:xfrm>
          <a:prstGeom prst="rect">
            <a:avLst/>
          </a:prstGeom>
        </p:spPr>
        <p:txBody>
          <a:bodyPr anchor="b"/>
          <a:lstStyle/>
          <a:p>
            <a:pPr marL="0" indent="0" defTabSz="914172">
              <a:buSzTx/>
              <a:buFontTx/>
              <a:buNone/>
              <a:defRPr sz="2400" b="1">
                <a:solidFill>
                  <a:srgbClr val="000000"/>
                </a:solidFill>
                <a:latin typeface="+mj-lt"/>
                <a:ea typeface="+mj-ea"/>
                <a:cs typeface="+mj-cs"/>
                <a:sym typeface="Calibri"/>
              </a:defRPr>
            </a:pPr>
            <a:endParaRPr/>
          </a:p>
        </p:txBody>
      </p:sp>
      <p:sp>
        <p:nvSpPr>
          <p:cNvPr id="131" name="幻灯片编号"/>
          <p:cNvSpPr txBox="1">
            <a:spLocks noGrp="1"/>
          </p:cNvSpPr>
          <p:nvPr>
            <p:ph type="sldNum" sz="quarter" idx="2"/>
          </p:nvPr>
        </p:nvSpPr>
        <p:spPr>
          <a:xfrm>
            <a:off x="11095176" y="6414761"/>
            <a:ext cx="258624" cy="248306"/>
          </a:xfrm>
          <a:prstGeom prst="rect">
            <a:avLst/>
          </a:prstGeom>
        </p:spPr>
        <p:txBody>
          <a:bodyPr/>
          <a:lstStyle>
            <a:lvl1pPr>
              <a:defRPr>
                <a:solidFill>
                  <a:srgbClr val="888888"/>
                </a:solidFill>
                <a:latin typeface="+mj-lt"/>
                <a:ea typeface="+mj-ea"/>
                <a:cs typeface="+mj-cs"/>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138" name="标题文本"/>
          <p:cNvSpPr txBox="1">
            <a:spLocks noGrp="1"/>
          </p:cNvSpPr>
          <p:nvPr>
            <p:ph type="title"/>
          </p:nvPr>
        </p:nvSpPr>
        <p:spPr>
          <a:xfrm>
            <a:off x="838200" y="365125"/>
            <a:ext cx="10515601" cy="1325564"/>
          </a:xfrm>
          <a:prstGeom prst="rect">
            <a:avLst/>
          </a:prstGeom>
        </p:spPr>
        <p:txBody>
          <a:bodyPr/>
          <a:lstStyle>
            <a:lvl1pPr defTabSz="914172">
              <a:defRPr sz="4300">
                <a:solidFill>
                  <a:srgbClr val="000000"/>
                </a:solidFill>
                <a:latin typeface="Calibri Light"/>
                <a:ea typeface="Calibri Light"/>
                <a:cs typeface="Calibri Light"/>
                <a:sym typeface="Calibri Light"/>
              </a:defRPr>
            </a:lvl1pPr>
          </a:lstStyle>
          <a:p>
            <a:r>
              <a:t>标题文本</a:t>
            </a:r>
          </a:p>
        </p:txBody>
      </p:sp>
      <p:sp>
        <p:nvSpPr>
          <p:cNvPr id="139" name="幻灯片编号"/>
          <p:cNvSpPr txBox="1">
            <a:spLocks noGrp="1"/>
          </p:cNvSpPr>
          <p:nvPr>
            <p:ph type="sldNum" sz="quarter" idx="2"/>
          </p:nvPr>
        </p:nvSpPr>
        <p:spPr>
          <a:xfrm>
            <a:off x="11095176" y="6414761"/>
            <a:ext cx="258624" cy="248306"/>
          </a:xfrm>
          <a:prstGeom prst="rect">
            <a:avLst/>
          </a:prstGeom>
        </p:spPr>
        <p:txBody>
          <a:bodyPr/>
          <a:lstStyle>
            <a:lvl1pPr>
              <a:defRPr>
                <a:solidFill>
                  <a:srgbClr val="888888"/>
                </a:solidFill>
                <a:latin typeface="+mj-lt"/>
                <a:ea typeface="+mj-ea"/>
                <a:cs typeface="+mj-cs"/>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6" name="幻灯片编号"/>
          <p:cNvSpPr txBox="1">
            <a:spLocks noGrp="1"/>
          </p:cNvSpPr>
          <p:nvPr>
            <p:ph type="sldNum" sz="quarter" idx="2"/>
          </p:nvPr>
        </p:nvSpPr>
        <p:spPr>
          <a:xfrm>
            <a:off x="11095176" y="6414761"/>
            <a:ext cx="258624" cy="248306"/>
          </a:xfrm>
          <a:prstGeom prst="rect">
            <a:avLst/>
          </a:prstGeom>
        </p:spPr>
        <p:txBody>
          <a:bodyPr/>
          <a:lstStyle>
            <a:lvl1pPr>
              <a:defRPr>
                <a:solidFill>
                  <a:srgbClr val="888888"/>
                </a:solidFill>
                <a:latin typeface="+mj-lt"/>
                <a:ea typeface="+mj-ea"/>
                <a:cs typeface="+mj-cs"/>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153" name="标题文本"/>
          <p:cNvSpPr txBox="1">
            <a:spLocks noGrp="1"/>
          </p:cNvSpPr>
          <p:nvPr>
            <p:ph type="title"/>
          </p:nvPr>
        </p:nvSpPr>
        <p:spPr>
          <a:xfrm>
            <a:off x="839788" y="457200"/>
            <a:ext cx="3932239" cy="1600200"/>
          </a:xfrm>
          <a:prstGeom prst="rect">
            <a:avLst/>
          </a:prstGeom>
        </p:spPr>
        <p:txBody>
          <a:bodyPr anchor="b"/>
          <a:lstStyle>
            <a:lvl1pPr defTabSz="914172">
              <a:defRPr sz="3100">
                <a:solidFill>
                  <a:srgbClr val="000000"/>
                </a:solidFill>
                <a:latin typeface="Calibri Light"/>
                <a:ea typeface="Calibri Light"/>
                <a:cs typeface="Calibri Light"/>
                <a:sym typeface="Calibri Light"/>
              </a:defRPr>
            </a:lvl1pPr>
          </a:lstStyle>
          <a:p>
            <a:r>
              <a:t>标题文本</a:t>
            </a:r>
          </a:p>
        </p:txBody>
      </p:sp>
      <p:sp>
        <p:nvSpPr>
          <p:cNvPr id="154" name="正文级别 1…"/>
          <p:cNvSpPr txBox="1">
            <a:spLocks noGrp="1"/>
          </p:cNvSpPr>
          <p:nvPr>
            <p:ph type="body" sz="half" idx="1"/>
          </p:nvPr>
        </p:nvSpPr>
        <p:spPr>
          <a:xfrm>
            <a:off x="5183187" y="987425"/>
            <a:ext cx="6172201" cy="4873626"/>
          </a:xfrm>
          <a:prstGeom prst="rect">
            <a:avLst/>
          </a:prstGeom>
        </p:spPr>
        <p:txBody>
          <a:bodyPr/>
          <a:lstStyle>
            <a:lvl1pPr marL="228543" indent="-228543" defTabSz="914172">
              <a:defRPr sz="3100">
                <a:solidFill>
                  <a:srgbClr val="000000"/>
                </a:solidFill>
                <a:latin typeface="+mj-lt"/>
                <a:ea typeface="+mj-ea"/>
                <a:cs typeface="+mj-cs"/>
                <a:sym typeface="Calibri"/>
              </a:defRPr>
            </a:lvl1pPr>
            <a:lvl2pPr marL="710115" indent="-253029" defTabSz="914172">
              <a:defRPr sz="3100">
                <a:solidFill>
                  <a:srgbClr val="000000"/>
                </a:solidFill>
                <a:latin typeface="+mj-lt"/>
                <a:ea typeface="+mj-ea"/>
                <a:cs typeface="+mj-cs"/>
                <a:sym typeface="Calibri"/>
              </a:defRPr>
            </a:lvl2pPr>
            <a:lvl3pPr marL="1209373" indent="-295201" defTabSz="914172">
              <a:defRPr sz="3100">
                <a:solidFill>
                  <a:srgbClr val="000000"/>
                </a:solidFill>
                <a:latin typeface="+mj-lt"/>
                <a:ea typeface="+mj-ea"/>
                <a:cs typeface="+mj-cs"/>
                <a:sym typeface="Calibri"/>
              </a:defRPr>
            </a:lvl3pPr>
            <a:lvl4pPr marL="1725498" indent="-354241" defTabSz="914172">
              <a:defRPr sz="3100">
                <a:solidFill>
                  <a:srgbClr val="000000"/>
                </a:solidFill>
                <a:latin typeface="+mj-lt"/>
                <a:ea typeface="+mj-ea"/>
                <a:cs typeface="+mj-cs"/>
                <a:sym typeface="Calibri"/>
              </a:defRPr>
            </a:lvl4pPr>
            <a:lvl5pPr marL="2182584" indent="-354241" defTabSz="914172">
              <a:defRPr sz="3100">
                <a:solidFill>
                  <a:srgbClr val="000000"/>
                </a:solidFill>
                <a:latin typeface="+mj-lt"/>
                <a:ea typeface="+mj-ea"/>
                <a:cs typeface="+mj-cs"/>
                <a:sym typeface="Calibri"/>
              </a:defRPr>
            </a:lvl5pPr>
          </a:lstStyle>
          <a:p>
            <a:r>
              <a:t>正文级别 1</a:t>
            </a:r>
          </a:p>
          <a:p>
            <a:pPr lvl="1"/>
            <a:r>
              <a:t>正文级别 2</a:t>
            </a:r>
          </a:p>
          <a:p>
            <a:pPr lvl="2"/>
            <a:r>
              <a:t>正文级别 3</a:t>
            </a:r>
          </a:p>
          <a:p>
            <a:pPr lvl="3"/>
            <a:r>
              <a:t>正文级别 4</a:t>
            </a:r>
          </a:p>
          <a:p>
            <a:pPr lvl="4"/>
            <a:r>
              <a:t>正文级别 5</a:t>
            </a:r>
          </a:p>
        </p:txBody>
      </p:sp>
      <p:sp>
        <p:nvSpPr>
          <p:cNvPr id="155" name="Text Placeholder 3"/>
          <p:cNvSpPr>
            <a:spLocks noGrp="1"/>
          </p:cNvSpPr>
          <p:nvPr>
            <p:ph type="body" sz="quarter" idx="21"/>
          </p:nvPr>
        </p:nvSpPr>
        <p:spPr>
          <a:xfrm>
            <a:off x="839788" y="2057400"/>
            <a:ext cx="3932239" cy="3811588"/>
          </a:xfrm>
          <a:prstGeom prst="rect">
            <a:avLst/>
          </a:prstGeom>
        </p:spPr>
        <p:txBody>
          <a:bodyPr/>
          <a:lstStyle/>
          <a:p>
            <a:pPr marL="0" indent="0" defTabSz="914172">
              <a:buSzTx/>
              <a:buFontTx/>
              <a:buNone/>
              <a:defRPr sz="1600">
                <a:solidFill>
                  <a:srgbClr val="000000"/>
                </a:solidFill>
                <a:latin typeface="+mj-lt"/>
                <a:ea typeface="+mj-ea"/>
                <a:cs typeface="+mj-cs"/>
                <a:sym typeface="Calibri"/>
              </a:defRPr>
            </a:pPr>
            <a:endParaRPr/>
          </a:p>
        </p:txBody>
      </p:sp>
      <p:sp>
        <p:nvSpPr>
          <p:cNvPr id="156" name="幻灯片编号"/>
          <p:cNvSpPr txBox="1">
            <a:spLocks noGrp="1"/>
          </p:cNvSpPr>
          <p:nvPr>
            <p:ph type="sldNum" sz="quarter" idx="2"/>
          </p:nvPr>
        </p:nvSpPr>
        <p:spPr>
          <a:xfrm>
            <a:off x="11095176" y="6414761"/>
            <a:ext cx="258624" cy="248306"/>
          </a:xfrm>
          <a:prstGeom prst="rect">
            <a:avLst/>
          </a:prstGeom>
        </p:spPr>
        <p:txBody>
          <a:bodyPr/>
          <a:lstStyle>
            <a:lvl1pPr>
              <a:defRPr>
                <a:solidFill>
                  <a:srgbClr val="888888"/>
                </a:solidFill>
                <a:latin typeface="+mj-lt"/>
                <a:ea typeface="+mj-ea"/>
                <a:cs typeface="+mj-cs"/>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163" name="标题文本"/>
          <p:cNvSpPr txBox="1">
            <a:spLocks noGrp="1"/>
          </p:cNvSpPr>
          <p:nvPr>
            <p:ph type="title"/>
          </p:nvPr>
        </p:nvSpPr>
        <p:spPr>
          <a:xfrm>
            <a:off x="839788" y="457200"/>
            <a:ext cx="3932239" cy="1600200"/>
          </a:xfrm>
          <a:prstGeom prst="rect">
            <a:avLst/>
          </a:prstGeom>
        </p:spPr>
        <p:txBody>
          <a:bodyPr anchor="b"/>
          <a:lstStyle>
            <a:lvl1pPr defTabSz="914172">
              <a:defRPr sz="3100">
                <a:solidFill>
                  <a:srgbClr val="000000"/>
                </a:solidFill>
                <a:latin typeface="Calibri Light"/>
                <a:ea typeface="Calibri Light"/>
                <a:cs typeface="Calibri Light"/>
                <a:sym typeface="Calibri Light"/>
              </a:defRPr>
            </a:lvl1pPr>
          </a:lstStyle>
          <a:p>
            <a:r>
              <a:t>标题文本</a:t>
            </a:r>
          </a:p>
        </p:txBody>
      </p:sp>
      <p:sp>
        <p:nvSpPr>
          <p:cNvPr id="164" name="Picture Placeholder 2"/>
          <p:cNvSpPr>
            <a:spLocks noGrp="1"/>
          </p:cNvSpPr>
          <p:nvPr>
            <p:ph type="pic" sz="half" idx="21"/>
          </p:nvPr>
        </p:nvSpPr>
        <p:spPr>
          <a:xfrm>
            <a:off x="5183187" y="987425"/>
            <a:ext cx="6172201" cy="4873626"/>
          </a:xfrm>
          <a:prstGeom prst="rect">
            <a:avLst/>
          </a:prstGeom>
        </p:spPr>
        <p:txBody>
          <a:bodyPr lIns="91439" rIns="91439">
            <a:noAutofit/>
          </a:bodyPr>
          <a:lstStyle/>
          <a:p>
            <a:endParaRPr/>
          </a:p>
        </p:txBody>
      </p:sp>
      <p:sp>
        <p:nvSpPr>
          <p:cNvPr id="165" name="正文级别 1…"/>
          <p:cNvSpPr txBox="1">
            <a:spLocks noGrp="1"/>
          </p:cNvSpPr>
          <p:nvPr>
            <p:ph type="body" sz="quarter" idx="1"/>
          </p:nvPr>
        </p:nvSpPr>
        <p:spPr>
          <a:xfrm>
            <a:off x="839788" y="2057400"/>
            <a:ext cx="3932239" cy="3811588"/>
          </a:xfrm>
          <a:prstGeom prst="rect">
            <a:avLst/>
          </a:prstGeom>
        </p:spPr>
        <p:txBody>
          <a:bodyPr/>
          <a:lstStyle>
            <a:lvl1pPr marL="0" indent="0" defTabSz="914172">
              <a:buSzTx/>
              <a:buFontTx/>
              <a:buNone/>
              <a:defRPr sz="1600">
                <a:solidFill>
                  <a:srgbClr val="000000"/>
                </a:solidFill>
                <a:latin typeface="+mj-lt"/>
                <a:ea typeface="+mj-ea"/>
                <a:cs typeface="+mj-cs"/>
                <a:sym typeface="Calibri"/>
              </a:defRPr>
            </a:lvl1pPr>
            <a:lvl2pPr marL="0" indent="457086" defTabSz="914172">
              <a:buSzTx/>
              <a:buFontTx/>
              <a:buNone/>
              <a:defRPr sz="1600">
                <a:solidFill>
                  <a:srgbClr val="000000"/>
                </a:solidFill>
                <a:latin typeface="+mj-lt"/>
                <a:ea typeface="+mj-ea"/>
                <a:cs typeface="+mj-cs"/>
                <a:sym typeface="Calibri"/>
              </a:defRPr>
            </a:lvl2pPr>
            <a:lvl3pPr marL="0" indent="914172" defTabSz="914172">
              <a:buSzTx/>
              <a:buFontTx/>
              <a:buNone/>
              <a:defRPr sz="1600">
                <a:solidFill>
                  <a:srgbClr val="000000"/>
                </a:solidFill>
                <a:latin typeface="+mj-lt"/>
                <a:ea typeface="+mj-ea"/>
                <a:cs typeface="+mj-cs"/>
                <a:sym typeface="Calibri"/>
              </a:defRPr>
            </a:lvl3pPr>
            <a:lvl4pPr marL="0" indent="1371256" defTabSz="914172">
              <a:buSzTx/>
              <a:buFontTx/>
              <a:buNone/>
              <a:defRPr sz="1600">
                <a:solidFill>
                  <a:srgbClr val="000000"/>
                </a:solidFill>
                <a:latin typeface="+mj-lt"/>
                <a:ea typeface="+mj-ea"/>
                <a:cs typeface="+mj-cs"/>
                <a:sym typeface="Calibri"/>
              </a:defRPr>
            </a:lvl4pPr>
            <a:lvl5pPr marL="0" indent="1828343" defTabSz="914172">
              <a:buSzTx/>
              <a:buFontTx/>
              <a:buNone/>
              <a:defRPr sz="1600">
                <a:solidFill>
                  <a:srgbClr val="000000"/>
                </a:solidFill>
                <a:latin typeface="+mj-lt"/>
                <a:ea typeface="+mj-ea"/>
                <a:cs typeface="+mj-cs"/>
                <a:sym typeface="Calibri"/>
              </a:defRPr>
            </a:lvl5pPr>
          </a:lstStyle>
          <a:p>
            <a:r>
              <a:t>正文级别 1</a:t>
            </a:r>
          </a:p>
          <a:p>
            <a:pPr lvl="1"/>
            <a:r>
              <a:t>正文级别 2</a:t>
            </a:r>
          </a:p>
          <a:p>
            <a:pPr lvl="2"/>
            <a:r>
              <a:t>正文级别 3</a:t>
            </a:r>
          </a:p>
          <a:p>
            <a:pPr lvl="3"/>
            <a:r>
              <a:t>正文级别 4</a:t>
            </a:r>
          </a:p>
          <a:p>
            <a:pPr lvl="4"/>
            <a:r>
              <a:t>正文级别 5</a:t>
            </a:r>
          </a:p>
        </p:txBody>
      </p:sp>
      <p:sp>
        <p:nvSpPr>
          <p:cNvPr id="166" name="幻灯片编号"/>
          <p:cNvSpPr txBox="1">
            <a:spLocks noGrp="1"/>
          </p:cNvSpPr>
          <p:nvPr>
            <p:ph type="sldNum" sz="quarter" idx="2"/>
          </p:nvPr>
        </p:nvSpPr>
        <p:spPr>
          <a:xfrm>
            <a:off x="11095176" y="6414761"/>
            <a:ext cx="258624" cy="248306"/>
          </a:xfrm>
          <a:prstGeom prst="rect">
            <a:avLst/>
          </a:prstGeom>
        </p:spPr>
        <p:txBody>
          <a:bodyPr/>
          <a:lstStyle>
            <a:lvl1pPr>
              <a:defRPr>
                <a:solidFill>
                  <a:srgbClr val="888888"/>
                </a:solidFill>
                <a:latin typeface="+mj-lt"/>
                <a:ea typeface="+mj-ea"/>
                <a:cs typeface="+mj-cs"/>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prstGeom prst="rect">
            <a:avLst/>
          </a:prstGeom>
        </p:spPr>
        <p:txBody>
          <a:bodyPr/>
          <a:lstStyle/>
          <a:p>
            <a:r>
              <a:t>标题文本</a:t>
            </a:r>
          </a:p>
        </p:txBody>
      </p:sp>
      <p:sp>
        <p:nvSpPr>
          <p:cNvPr id="2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t>标题文本</a:t>
            </a:r>
          </a:p>
        </p:txBody>
      </p:sp>
      <p:sp>
        <p:nvSpPr>
          <p:cNvPr id="30"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5F5F5"/>
                </a:solidFill>
              </a:defRPr>
            </a:lvl1pPr>
            <a:lvl2pPr marL="0" indent="457200">
              <a:buSzTx/>
              <a:buFontTx/>
              <a:buNone/>
              <a:defRPr sz="2400">
                <a:solidFill>
                  <a:srgbClr val="F5F5F5"/>
                </a:solidFill>
              </a:defRPr>
            </a:lvl2pPr>
            <a:lvl3pPr marL="0" indent="914400">
              <a:buSzTx/>
              <a:buFontTx/>
              <a:buNone/>
              <a:defRPr sz="2400">
                <a:solidFill>
                  <a:srgbClr val="F5F5F5"/>
                </a:solidFill>
              </a:defRPr>
            </a:lvl3pPr>
            <a:lvl4pPr marL="0" indent="1371600">
              <a:buSzTx/>
              <a:buFontTx/>
              <a:buNone/>
              <a:defRPr sz="2400">
                <a:solidFill>
                  <a:srgbClr val="F5F5F5"/>
                </a:solidFill>
              </a:defRPr>
            </a:lvl4pPr>
            <a:lvl5pPr marL="0" indent="1828800">
              <a:buSzTx/>
              <a:buFontTx/>
              <a:buNone/>
              <a:defRPr sz="2400">
                <a:solidFill>
                  <a:srgbClr val="F5F5F5"/>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标题文本"/>
          <p:cNvSpPr txBox="1">
            <a:spLocks noGrp="1"/>
          </p:cNvSpPr>
          <p:nvPr>
            <p:ph type="title"/>
          </p:nvPr>
        </p:nvSpPr>
        <p:spPr>
          <a:prstGeom prst="rect">
            <a:avLst/>
          </a:prstGeom>
        </p:spPr>
        <p:txBody>
          <a:bodyPr/>
          <a:lstStyle/>
          <a:p>
            <a:r>
              <a:t>标题文本</a:t>
            </a:r>
          </a:p>
        </p:txBody>
      </p:sp>
      <p:sp>
        <p:nvSpPr>
          <p:cNvPr id="39" name="正文级别 1…"/>
          <p:cNvSpPr txBox="1">
            <a:spLocks noGrp="1"/>
          </p:cNvSpPr>
          <p:nvPr>
            <p:ph type="body" sz="half" idx="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标题文本"/>
          <p:cNvSpPr txBox="1">
            <a:spLocks noGrp="1"/>
          </p:cNvSpPr>
          <p:nvPr>
            <p:ph type="title"/>
          </p:nvPr>
        </p:nvSpPr>
        <p:spPr>
          <a:xfrm>
            <a:off x="839787" y="365125"/>
            <a:ext cx="10515601" cy="1325563"/>
          </a:xfrm>
          <a:prstGeom prst="rect">
            <a:avLst/>
          </a:prstGeom>
        </p:spPr>
        <p:txBody>
          <a:bodyPr/>
          <a:lstStyle/>
          <a:p>
            <a:r>
              <a:t>标题文本</a:t>
            </a:r>
          </a:p>
        </p:txBody>
      </p:sp>
      <p:sp>
        <p:nvSpPr>
          <p:cNvPr id="48"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标题文本"/>
          <p:cNvSpPr txBox="1">
            <a:spLocks noGrp="1"/>
          </p:cNvSpPr>
          <p:nvPr>
            <p:ph type="title"/>
          </p:nvPr>
        </p:nvSpPr>
        <p:spPr>
          <a:prstGeom prst="rect">
            <a:avLst/>
          </a:prstGeom>
        </p:spPr>
        <p:txBody>
          <a:bodyPr/>
          <a:lstStyle/>
          <a:p>
            <a:r>
              <a:t>标题文本</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t>标题文本</a:t>
            </a:r>
          </a:p>
        </p:txBody>
      </p:sp>
      <p:sp>
        <p:nvSpPr>
          <p:cNvPr id="73"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74" name="Text Placeholder 3"/>
          <p:cNvSpPr>
            <a:spLocks noGrp="1"/>
          </p:cNvSpPr>
          <p:nvPr>
            <p:ph type="body" sz="quarter" idx="21"/>
          </p:nvPr>
        </p:nvSpPr>
        <p:spPr>
          <a:xfrm>
            <a:off x="839787" y="2057400"/>
            <a:ext cx="3932239" cy="3811588"/>
          </a:xfrm>
          <a:prstGeom prst="rect">
            <a:avLst/>
          </a:prstGeom>
        </p:spPr>
        <p:txBody>
          <a:bodyPr/>
          <a:lstStyle/>
          <a:p>
            <a:pPr marL="0" indent="0">
              <a:buSzTx/>
              <a:buFontTx/>
              <a:buNone/>
              <a:defRPr sz="1600"/>
            </a:pPr>
            <a:endParaRPr/>
          </a:p>
        </p:txBody>
      </p:sp>
      <p:sp>
        <p:nvSpPr>
          <p:cNvPr id="7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t>标题文本</a:t>
            </a:r>
          </a:p>
        </p:txBody>
      </p:sp>
      <p:sp>
        <p:nvSpPr>
          <p:cNvPr id="83"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4"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8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F5F5F5"/>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2F2F2"/>
          </a:solidFill>
          <a:uFillTx/>
          <a:latin typeface="Nexa Bold"/>
          <a:ea typeface="Nexa Bold"/>
          <a:cs typeface="Nexa Bold"/>
          <a:sym typeface="Nexa Bold"/>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2F2F2"/>
          </a:solidFill>
          <a:uFillTx/>
          <a:latin typeface="Nexa Bold"/>
          <a:ea typeface="Nexa Bold"/>
          <a:cs typeface="Nexa Bold"/>
          <a:sym typeface="Nexa Bold"/>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2F2F2"/>
          </a:solidFill>
          <a:uFillTx/>
          <a:latin typeface="Nexa Bold"/>
          <a:ea typeface="Nexa Bold"/>
          <a:cs typeface="Nexa Bold"/>
          <a:sym typeface="Nexa Bold"/>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2F2F2"/>
          </a:solidFill>
          <a:uFillTx/>
          <a:latin typeface="Nexa Bold"/>
          <a:ea typeface="Nexa Bold"/>
          <a:cs typeface="Nexa Bold"/>
          <a:sym typeface="Nexa Bold"/>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2F2F2"/>
          </a:solidFill>
          <a:uFillTx/>
          <a:latin typeface="Nexa Bold"/>
          <a:ea typeface="Nexa Bold"/>
          <a:cs typeface="Nexa Bold"/>
          <a:sym typeface="Nexa Bold"/>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2F2F2"/>
          </a:solidFill>
          <a:uFillTx/>
          <a:latin typeface="Nexa Bold"/>
          <a:ea typeface="Nexa Bold"/>
          <a:cs typeface="Nexa Bold"/>
          <a:sym typeface="Nexa Bold"/>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2F2F2"/>
          </a:solidFill>
          <a:uFillTx/>
          <a:latin typeface="Nexa Bold"/>
          <a:ea typeface="Nexa Bold"/>
          <a:cs typeface="Nexa Bold"/>
          <a:sym typeface="Nexa Bold"/>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2F2F2"/>
          </a:solidFill>
          <a:uFillTx/>
          <a:latin typeface="Nexa Bold"/>
          <a:ea typeface="Nexa Bold"/>
          <a:cs typeface="Nexa Bold"/>
          <a:sym typeface="Nexa Bold"/>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2F2F2"/>
          </a:solidFill>
          <a:uFillTx/>
          <a:latin typeface="Nexa Bold"/>
          <a:ea typeface="Nexa Bold"/>
          <a:cs typeface="Nexa Bold"/>
          <a:sym typeface="Nexa Bold"/>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2F2F2"/>
          </a:solidFill>
          <a:uFillTx/>
          <a:latin typeface="Nexa Light"/>
          <a:ea typeface="Nexa Light"/>
          <a:cs typeface="Nexa Light"/>
          <a:sym typeface="Nexa Light"/>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2F2F2"/>
          </a:solidFill>
          <a:uFillTx/>
          <a:latin typeface="Nexa Light"/>
          <a:ea typeface="Nexa Light"/>
          <a:cs typeface="Nexa Light"/>
          <a:sym typeface="Nexa Light"/>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2F2F2"/>
          </a:solidFill>
          <a:uFillTx/>
          <a:latin typeface="Nexa Light"/>
          <a:ea typeface="Nexa Light"/>
          <a:cs typeface="Nexa Light"/>
          <a:sym typeface="Nexa Light"/>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2F2F2"/>
          </a:solidFill>
          <a:uFillTx/>
          <a:latin typeface="Nexa Light"/>
          <a:ea typeface="Nexa Light"/>
          <a:cs typeface="Nexa Light"/>
          <a:sym typeface="Nexa Light"/>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2F2F2"/>
          </a:solidFill>
          <a:uFillTx/>
          <a:latin typeface="Nexa Light"/>
          <a:ea typeface="Nexa Light"/>
          <a:cs typeface="Nexa Light"/>
          <a:sym typeface="Nexa Light"/>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2F2F2"/>
          </a:solidFill>
          <a:uFillTx/>
          <a:latin typeface="Nexa Light"/>
          <a:ea typeface="Nexa Light"/>
          <a:cs typeface="Nexa Light"/>
          <a:sym typeface="Nexa Light"/>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2F2F2"/>
          </a:solidFill>
          <a:uFillTx/>
          <a:latin typeface="Nexa Light"/>
          <a:ea typeface="Nexa Light"/>
          <a:cs typeface="Nexa Light"/>
          <a:sym typeface="Nexa Light"/>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2F2F2"/>
          </a:solidFill>
          <a:uFillTx/>
          <a:latin typeface="Nexa Light"/>
          <a:ea typeface="Nexa Light"/>
          <a:cs typeface="Nexa Light"/>
          <a:sym typeface="Nexa Light"/>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2F2F2"/>
          </a:solidFill>
          <a:uFillTx/>
          <a:latin typeface="Nexa Light"/>
          <a:ea typeface="Nexa Light"/>
          <a:cs typeface="Nexa Light"/>
          <a:sym typeface="Nexa Light"/>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Nexa Light"/>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Nexa Light"/>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Nexa Light"/>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Nexa Light"/>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Nexa Light"/>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Nexa Light"/>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Nexa Light"/>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Nexa Light"/>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Nex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 Id="rId5" Type="http://schemas.openxmlformats.org/officeDocument/2006/relationships/chart" Target="../charts/chart6.xml"/><Relationship Id="rId4" Type="http://schemas.openxmlformats.org/officeDocument/2006/relationships/chart" Target="../charts/char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9" Type="http://schemas.openxmlformats.org/officeDocument/2006/relationships/image" Target="../media/image44.jpeg"/></Relationships>
</file>

<file path=ppt/slides/_rels/slide3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7.xml"/><Relationship Id="rId5" Type="http://schemas.openxmlformats.org/officeDocument/2006/relationships/chart" Target="../charts/chart10.xml"/><Relationship Id="rId4" Type="http://schemas.openxmlformats.org/officeDocument/2006/relationships/chart" Target="../charts/char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hyperlink" Target="http://www.ypppt.com/jiaocheng/" TargetMode="External"/><Relationship Id="rId3" Type="http://schemas.openxmlformats.org/officeDocument/2006/relationships/hyperlink" Target="http://www.ypppt.com/moban/" TargetMode="External"/><Relationship Id="rId7" Type="http://schemas.openxmlformats.org/officeDocument/2006/relationships/hyperlink" Target="http://www.ypppt.com/sucai/"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hyperlink" Target="http://www.ypppt.com/tubiao/" TargetMode="External"/><Relationship Id="rId5" Type="http://schemas.openxmlformats.org/officeDocument/2006/relationships/hyperlink" Target="http://www.ypppt.com/beijing/" TargetMode="External"/><Relationship Id="rId4" Type="http://schemas.openxmlformats.org/officeDocument/2006/relationships/hyperlink" Target="http://www.ypppt.com/jier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文本框 4"/>
          <p:cNvSpPr txBox="1"/>
          <p:nvPr/>
        </p:nvSpPr>
        <p:spPr>
          <a:xfrm>
            <a:off x="5856216" y="2534317"/>
            <a:ext cx="4108842" cy="184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1500">
                <a:solidFill>
                  <a:srgbClr val="797979"/>
                </a:solidFill>
                <a:latin typeface="Nexa Bold"/>
                <a:ea typeface="Nexa Bold"/>
                <a:cs typeface="Nexa Bold"/>
                <a:sym typeface="Nexa Bold"/>
              </a:defRPr>
            </a:lvl1pPr>
          </a:lstStyle>
          <a:p>
            <a:r>
              <a:rPr dirty="0"/>
              <a:t>2020</a:t>
            </a:r>
          </a:p>
        </p:txBody>
      </p:sp>
      <p:grpSp>
        <p:nvGrpSpPr>
          <p:cNvPr id="180" name="组合 40"/>
          <p:cNvGrpSpPr/>
          <p:nvPr/>
        </p:nvGrpSpPr>
        <p:grpSpPr>
          <a:xfrm>
            <a:off x="-1" y="2963148"/>
            <a:ext cx="6039100" cy="931706"/>
            <a:chOff x="0" y="0"/>
            <a:chExt cx="6039098" cy="931705"/>
          </a:xfrm>
        </p:grpSpPr>
        <p:sp>
          <p:nvSpPr>
            <p:cNvPr id="176" name="矩形 35"/>
            <p:cNvSpPr/>
            <p:nvPr/>
          </p:nvSpPr>
          <p:spPr>
            <a:xfrm>
              <a:off x="-1" y="0"/>
              <a:ext cx="6039100" cy="216001"/>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77" name="矩形 36"/>
            <p:cNvSpPr/>
            <p:nvPr/>
          </p:nvSpPr>
          <p:spPr>
            <a:xfrm>
              <a:off x="-1" y="238568"/>
              <a:ext cx="6039100" cy="216001"/>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78" name="矩形 37"/>
            <p:cNvSpPr/>
            <p:nvPr/>
          </p:nvSpPr>
          <p:spPr>
            <a:xfrm>
              <a:off x="-1" y="477136"/>
              <a:ext cx="6039100" cy="216001"/>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79" name="矩形 38"/>
            <p:cNvSpPr/>
            <p:nvPr/>
          </p:nvSpPr>
          <p:spPr>
            <a:xfrm>
              <a:off x="-1" y="715705"/>
              <a:ext cx="6039100" cy="216001"/>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181" name="文本框 43"/>
          <p:cNvSpPr txBox="1"/>
          <p:nvPr/>
        </p:nvSpPr>
        <p:spPr>
          <a:xfrm>
            <a:off x="3037668" y="4056352"/>
            <a:ext cx="6608298"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r">
              <a:defRPr sz="3600">
                <a:solidFill>
                  <a:schemeClr val="accent1"/>
                </a:solidFill>
                <a:latin typeface="方正清刻本悦宋简体"/>
                <a:ea typeface="方正清刻本悦宋简体"/>
                <a:cs typeface="方正清刻本悦宋简体"/>
                <a:sym typeface="方正清刻本悦宋简体"/>
              </a:defRPr>
            </a:pPr>
            <a:r>
              <a:rPr b="1" dirty="0" err="1"/>
              <a:t>iLife-个人数据管理与分析系统</a:t>
            </a:r>
            <a:endParaRPr b="1" dirty="0"/>
          </a:p>
        </p:txBody>
      </p:sp>
      <p:grpSp>
        <p:nvGrpSpPr>
          <p:cNvPr id="186" name="组合 44"/>
          <p:cNvGrpSpPr/>
          <p:nvPr/>
        </p:nvGrpSpPr>
        <p:grpSpPr>
          <a:xfrm>
            <a:off x="9820278" y="-2"/>
            <a:ext cx="931706" cy="6775703"/>
            <a:chOff x="0" y="0"/>
            <a:chExt cx="931705" cy="6775701"/>
          </a:xfrm>
        </p:grpSpPr>
        <p:sp>
          <p:nvSpPr>
            <p:cNvPr id="182" name="矩形 45"/>
            <p:cNvSpPr/>
            <p:nvPr/>
          </p:nvSpPr>
          <p:spPr>
            <a:xfrm rot="16200000">
              <a:off x="-3279851" y="3279850"/>
              <a:ext cx="6775702" cy="216001"/>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83" name="矩形 46"/>
            <p:cNvSpPr/>
            <p:nvPr/>
          </p:nvSpPr>
          <p:spPr>
            <a:xfrm rot="16200000">
              <a:off x="-3041283" y="3279850"/>
              <a:ext cx="6775702" cy="216001"/>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84" name="矩形 47"/>
            <p:cNvSpPr/>
            <p:nvPr/>
          </p:nvSpPr>
          <p:spPr>
            <a:xfrm rot="16200000">
              <a:off x="-2802715" y="3279850"/>
              <a:ext cx="6775702" cy="216001"/>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85" name="矩形 48"/>
            <p:cNvSpPr/>
            <p:nvPr/>
          </p:nvSpPr>
          <p:spPr>
            <a:xfrm rot="16200000">
              <a:off x="-2564147" y="3279850"/>
              <a:ext cx="6775703" cy="216001"/>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grpSp>
        <p:nvGrpSpPr>
          <p:cNvPr id="189" name="组合 3"/>
          <p:cNvGrpSpPr/>
          <p:nvPr/>
        </p:nvGrpSpPr>
        <p:grpSpPr>
          <a:xfrm>
            <a:off x="8201024" y="5068306"/>
            <a:ext cx="1395414" cy="517726"/>
            <a:chOff x="0" y="0"/>
            <a:chExt cx="1395412" cy="517724"/>
          </a:xfrm>
        </p:grpSpPr>
        <p:sp>
          <p:nvSpPr>
            <p:cNvPr id="187" name="矩形: 圆角 49"/>
            <p:cNvSpPr/>
            <p:nvPr/>
          </p:nvSpPr>
          <p:spPr>
            <a:xfrm>
              <a:off x="0" y="0"/>
              <a:ext cx="1395413" cy="517725"/>
            </a:xfrm>
            <a:prstGeom prst="roundRect">
              <a:avLst>
                <a:gd name="adj" fmla="val 26871"/>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88" name="文本框 50"/>
            <p:cNvSpPr txBox="1"/>
            <p:nvPr/>
          </p:nvSpPr>
          <p:spPr>
            <a:xfrm>
              <a:off x="100487" y="58806"/>
              <a:ext cx="1194437"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000">
                  <a:latin typeface="方正大标宋简体"/>
                  <a:ea typeface="方正大标宋简体"/>
                  <a:cs typeface="方正大标宋简体"/>
                  <a:sym typeface="方正大标宋简体"/>
                </a:defRPr>
              </a:lvl1pPr>
            </a:lstStyle>
            <a:p>
              <a:r>
                <a:rPr dirty="0" err="1"/>
                <a:t>熊天磊</a:t>
              </a:r>
              <a:endParaRPr dirty="0"/>
            </a:p>
          </p:txBody>
        </p:sp>
      </p:grpSp>
      <p:grpSp>
        <p:nvGrpSpPr>
          <p:cNvPr id="192" name="组合 2"/>
          <p:cNvGrpSpPr/>
          <p:nvPr/>
        </p:nvGrpSpPr>
        <p:grpSpPr>
          <a:xfrm>
            <a:off x="6707978" y="5068306"/>
            <a:ext cx="1395414" cy="517726"/>
            <a:chOff x="0" y="0"/>
            <a:chExt cx="1395412" cy="517724"/>
          </a:xfrm>
        </p:grpSpPr>
        <p:sp>
          <p:nvSpPr>
            <p:cNvPr id="190" name="矩形: 圆角 51"/>
            <p:cNvSpPr/>
            <p:nvPr/>
          </p:nvSpPr>
          <p:spPr>
            <a:xfrm>
              <a:off x="0" y="0"/>
              <a:ext cx="1395413" cy="517725"/>
            </a:xfrm>
            <a:prstGeom prst="roundRect">
              <a:avLst>
                <a:gd name="adj" fmla="val 26871"/>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91" name="文本框 52"/>
            <p:cNvSpPr txBox="1"/>
            <p:nvPr/>
          </p:nvSpPr>
          <p:spPr>
            <a:xfrm>
              <a:off x="100487" y="58806"/>
              <a:ext cx="1194437"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000">
                  <a:latin typeface="方正大标宋简体"/>
                  <a:ea typeface="方正大标宋简体"/>
                  <a:cs typeface="方正大标宋简体"/>
                  <a:sym typeface="方正大标宋简体"/>
                </a:defRPr>
              </a:lvl1pPr>
            </a:lstStyle>
            <a:p>
              <a:r>
                <a:rPr dirty="0" err="1"/>
                <a:t>杨亘</a:t>
              </a:r>
              <a:endParaRPr dirty="0"/>
            </a:p>
          </p:txBody>
        </p:sp>
      </p:grpSp>
      <p:grpSp>
        <p:nvGrpSpPr>
          <p:cNvPr id="195" name="组合 1"/>
          <p:cNvGrpSpPr/>
          <p:nvPr/>
        </p:nvGrpSpPr>
        <p:grpSpPr>
          <a:xfrm>
            <a:off x="5214932" y="5067922"/>
            <a:ext cx="1395415" cy="517727"/>
            <a:chOff x="0" y="0"/>
            <a:chExt cx="1395413" cy="517725"/>
          </a:xfrm>
        </p:grpSpPr>
        <p:sp>
          <p:nvSpPr>
            <p:cNvPr id="193" name="矩形: 圆角 53"/>
            <p:cNvSpPr/>
            <p:nvPr/>
          </p:nvSpPr>
          <p:spPr>
            <a:xfrm>
              <a:off x="0" y="0"/>
              <a:ext cx="1395413" cy="517725"/>
            </a:xfrm>
            <a:prstGeom prst="roundRect">
              <a:avLst>
                <a:gd name="adj" fmla="val 26871"/>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94" name="文本框 54"/>
            <p:cNvSpPr txBox="1"/>
            <p:nvPr/>
          </p:nvSpPr>
          <p:spPr>
            <a:xfrm>
              <a:off x="100487" y="36064"/>
              <a:ext cx="1194437" cy="4001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600">
                  <a:latin typeface="方正大标宋简体"/>
                  <a:ea typeface="方正大标宋简体"/>
                  <a:cs typeface="方正大标宋简体"/>
                  <a:sym typeface="方正大标宋简体"/>
                </a:defRPr>
              </a:lvl1pPr>
            </a:lstStyle>
            <a:p>
              <a:pPr>
                <a:defRPr>
                  <a:latin typeface="Nexa Light"/>
                  <a:ea typeface="Nexa Light"/>
                  <a:cs typeface="Nexa Light"/>
                  <a:sym typeface="Nexa Light"/>
                </a:defRPr>
              </a:pPr>
              <a:r>
                <a:rPr sz="2000" dirty="0" err="1"/>
                <a:t>赵旭阳</a:t>
              </a:r>
              <a:endParaRPr sz="2000" dirty="0"/>
            </a:p>
          </p:txBody>
        </p:sp>
      </p:grpSp>
      <p:grpSp>
        <p:nvGrpSpPr>
          <p:cNvPr id="198" name="组合 22"/>
          <p:cNvGrpSpPr/>
          <p:nvPr/>
        </p:nvGrpSpPr>
        <p:grpSpPr>
          <a:xfrm>
            <a:off x="3721885" y="5062161"/>
            <a:ext cx="1395415" cy="517727"/>
            <a:chOff x="0" y="0"/>
            <a:chExt cx="1395413" cy="517725"/>
          </a:xfrm>
        </p:grpSpPr>
        <p:sp>
          <p:nvSpPr>
            <p:cNvPr id="196" name="矩形: 圆角 23"/>
            <p:cNvSpPr/>
            <p:nvPr/>
          </p:nvSpPr>
          <p:spPr>
            <a:xfrm>
              <a:off x="0" y="0"/>
              <a:ext cx="1395413" cy="517725"/>
            </a:xfrm>
            <a:prstGeom prst="roundRect">
              <a:avLst>
                <a:gd name="adj" fmla="val 26871"/>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97" name="文本框 24"/>
            <p:cNvSpPr txBox="1"/>
            <p:nvPr/>
          </p:nvSpPr>
          <p:spPr>
            <a:xfrm>
              <a:off x="110398" y="40588"/>
              <a:ext cx="1194437" cy="4001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600">
                  <a:latin typeface="方正大标宋简体"/>
                  <a:ea typeface="方正大标宋简体"/>
                  <a:cs typeface="方正大标宋简体"/>
                  <a:sym typeface="方正大标宋简体"/>
                </a:defRPr>
              </a:lvl1pPr>
            </a:lstStyle>
            <a:p>
              <a:pPr>
                <a:defRPr>
                  <a:latin typeface="Nexa Light"/>
                  <a:ea typeface="Nexa Light"/>
                  <a:cs typeface="Nexa Light"/>
                  <a:sym typeface="Nexa Light"/>
                </a:defRPr>
              </a:pPr>
              <a:r>
                <a:rPr sz="2000" dirty="0" err="1"/>
                <a:t>黄雨瑒</a:t>
              </a:r>
              <a:endParaRPr sz="2000" dirty="0"/>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180"/>
                                        </p:tgtEl>
                                        <p:attrNameLst>
                                          <p:attrName>style.visibility</p:attrName>
                                        </p:attrNameLst>
                                      </p:cBhvr>
                                      <p:to>
                                        <p:strVal val="visible"/>
                                      </p:to>
                                    </p:set>
                                    <p:animEffect transition="in" filter="wipe(left)">
                                      <p:cBhvr>
                                        <p:cTn id="7" dur="250"/>
                                        <p:tgtEl>
                                          <p:spTgt spid="180"/>
                                        </p:tgtEl>
                                      </p:cBhvr>
                                    </p:animEffect>
                                  </p:childTnLst>
                                </p:cTn>
                              </p:par>
                            </p:childTnLst>
                          </p:cTn>
                        </p:par>
                        <p:par>
                          <p:cTn id="8" fill="hold">
                            <p:stCondLst>
                              <p:cond delay="250"/>
                            </p:stCondLst>
                            <p:childTnLst>
                              <p:par>
                                <p:cTn id="9" presetID="22" presetClass="entr" presetSubtype="1" fill="hold" grpId="2" nodeType="afterEffect">
                                  <p:stCondLst>
                                    <p:cond delay="0"/>
                                  </p:stCondLst>
                                  <p:iterate>
                                    <p:tmAbs val="0"/>
                                  </p:iterate>
                                  <p:childTnLst>
                                    <p:set>
                                      <p:cBhvr>
                                        <p:cTn id="10" fill="hold"/>
                                        <p:tgtEl>
                                          <p:spTgt spid="186"/>
                                        </p:tgtEl>
                                        <p:attrNameLst>
                                          <p:attrName>style.visibility</p:attrName>
                                        </p:attrNameLst>
                                      </p:cBhvr>
                                      <p:to>
                                        <p:strVal val="visible"/>
                                      </p:to>
                                    </p:set>
                                    <p:animEffect transition="in" filter="wipe(up)">
                                      <p:cBhvr>
                                        <p:cTn id="11" dur="250"/>
                                        <p:tgtEl>
                                          <p:spTgt spid="186"/>
                                        </p:tgtEl>
                                      </p:cBhvr>
                                    </p:animEffect>
                                  </p:childTnLst>
                                </p:cTn>
                              </p:par>
                            </p:childTnLst>
                          </p:cTn>
                        </p:par>
                        <p:par>
                          <p:cTn id="12" fill="hold">
                            <p:stCondLst>
                              <p:cond delay="500"/>
                            </p:stCondLst>
                            <p:childTnLst>
                              <p:par>
                                <p:cTn id="13" presetID="2" presetClass="entr" presetSubtype="1" fill="hold" grpId="3" nodeType="afterEffect">
                                  <p:stCondLst>
                                    <p:cond delay="0"/>
                                  </p:stCondLst>
                                  <p:iterate>
                                    <p:tmAbs val="0"/>
                                  </p:iterate>
                                  <p:childTnLst>
                                    <p:set>
                                      <p:cBhvr>
                                        <p:cTn id="14" fill="hold"/>
                                        <p:tgtEl>
                                          <p:spTgt spid="175"/>
                                        </p:tgtEl>
                                        <p:attrNameLst>
                                          <p:attrName>style.visibility</p:attrName>
                                        </p:attrNameLst>
                                      </p:cBhvr>
                                      <p:to>
                                        <p:strVal val="visible"/>
                                      </p:to>
                                    </p:set>
                                    <p:anim calcmode="lin" valueType="num">
                                      <p:cBhvr>
                                        <p:cTn id="15" dur="500" fill="hold"/>
                                        <p:tgtEl>
                                          <p:spTgt spid="175"/>
                                        </p:tgtEl>
                                        <p:attrNameLst>
                                          <p:attrName>ppt_x</p:attrName>
                                        </p:attrNameLst>
                                      </p:cBhvr>
                                      <p:tavLst>
                                        <p:tav tm="0">
                                          <p:val>
                                            <p:strVal val="#ppt_x"/>
                                          </p:val>
                                        </p:tav>
                                        <p:tav tm="100000">
                                          <p:val>
                                            <p:strVal val="#ppt_x"/>
                                          </p:val>
                                        </p:tav>
                                      </p:tavLst>
                                    </p:anim>
                                    <p:anim calcmode="lin" valueType="num">
                                      <p:cBhvr>
                                        <p:cTn id="16" dur="500" fill="hold"/>
                                        <p:tgtEl>
                                          <p:spTgt spid="175"/>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2" presetClass="entr" presetSubtype="4" fill="hold" grpId="4" nodeType="afterEffect">
                                  <p:stCondLst>
                                    <p:cond delay="0"/>
                                  </p:stCondLst>
                                  <p:iterate>
                                    <p:tmAbs val="0"/>
                                  </p:iterate>
                                  <p:childTnLst>
                                    <p:set>
                                      <p:cBhvr>
                                        <p:cTn id="19" fill="hold"/>
                                        <p:tgtEl>
                                          <p:spTgt spid="181"/>
                                        </p:tgtEl>
                                        <p:attrNameLst>
                                          <p:attrName>style.visibility</p:attrName>
                                        </p:attrNameLst>
                                      </p:cBhvr>
                                      <p:to>
                                        <p:strVal val="visible"/>
                                      </p:to>
                                    </p:set>
                                    <p:anim calcmode="lin" valueType="num">
                                      <p:cBhvr>
                                        <p:cTn id="20" dur="250" fill="hold"/>
                                        <p:tgtEl>
                                          <p:spTgt spid="181"/>
                                        </p:tgtEl>
                                        <p:attrNameLst>
                                          <p:attrName>ppt_x</p:attrName>
                                        </p:attrNameLst>
                                      </p:cBhvr>
                                      <p:tavLst>
                                        <p:tav tm="0">
                                          <p:val>
                                            <p:strVal val="#ppt_x"/>
                                          </p:val>
                                        </p:tav>
                                        <p:tav tm="100000">
                                          <p:val>
                                            <p:strVal val="#ppt_x"/>
                                          </p:val>
                                        </p:tav>
                                      </p:tavLst>
                                    </p:anim>
                                    <p:anim calcmode="lin" valueType="num">
                                      <p:cBhvr>
                                        <p:cTn id="21" dur="250" fill="hold"/>
                                        <p:tgtEl>
                                          <p:spTgt spid="181"/>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 presetClass="entr" presetSubtype="8" fill="hold" grpId="5" nodeType="afterEffect">
                                  <p:stCondLst>
                                    <p:cond delay="0"/>
                                  </p:stCondLst>
                                  <p:iterate>
                                    <p:tmAbs val="0"/>
                                  </p:iterate>
                                  <p:childTnLst>
                                    <p:set>
                                      <p:cBhvr>
                                        <p:cTn id="24" fill="hold"/>
                                        <p:tgtEl>
                                          <p:spTgt spid="189"/>
                                        </p:tgtEl>
                                        <p:attrNameLst>
                                          <p:attrName>style.visibility</p:attrName>
                                        </p:attrNameLst>
                                      </p:cBhvr>
                                      <p:to>
                                        <p:strVal val="visible"/>
                                      </p:to>
                                    </p:set>
                                    <p:anim calcmode="lin" valueType="num">
                                      <p:cBhvr>
                                        <p:cTn id="25" dur="500" fill="hold"/>
                                        <p:tgtEl>
                                          <p:spTgt spid="189"/>
                                        </p:tgtEl>
                                        <p:attrNameLst>
                                          <p:attrName>ppt_x</p:attrName>
                                        </p:attrNameLst>
                                      </p:cBhvr>
                                      <p:tavLst>
                                        <p:tav tm="0">
                                          <p:val>
                                            <p:strVal val="0-#ppt_w/2"/>
                                          </p:val>
                                        </p:tav>
                                        <p:tav tm="100000">
                                          <p:val>
                                            <p:strVal val="#ppt_x"/>
                                          </p:val>
                                        </p:tav>
                                      </p:tavLst>
                                    </p:anim>
                                    <p:anim calcmode="lin" valueType="num">
                                      <p:cBhvr>
                                        <p:cTn id="26" dur="500" fill="hold"/>
                                        <p:tgtEl>
                                          <p:spTgt spid="189"/>
                                        </p:tgtEl>
                                        <p:attrNameLst>
                                          <p:attrName>ppt_y</p:attrName>
                                        </p:attrNameLst>
                                      </p:cBhvr>
                                      <p:tavLst>
                                        <p:tav tm="0">
                                          <p:val>
                                            <p:strVal val="#ppt_y"/>
                                          </p:val>
                                        </p:tav>
                                        <p:tav tm="100000">
                                          <p:val>
                                            <p:strVal val="#ppt_y"/>
                                          </p:val>
                                        </p:tav>
                                      </p:tavLst>
                                    </p:anim>
                                  </p:childTnLst>
                                </p:cTn>
                              </p:par>
                            </p:childTnLst>
                          </p:cTn>
                        </p:par>
                        <p:par>
                          <p:cTn id="27" fill="hold">
                            <p:stCondLst>
                              <p:cond delay="1750"/>
                            </p:stCondLst>
                            <p:childTnLst>
                              <p:par>
                                <p:cTn id="28" presetID="2" presetClass="entr" presetSubtype="8" fill="hold" grpId="6" nodeType="afterEffect">
                                  <p:stCondLst>
                                    <p:cond delay="250"/>
                                  </p:stCondLst>
                                  <p:iterate>
                                    <p:tmAbs val="0"/>
                                  </p:iterate>
                                  <p:childTnLst>
                                    <p:set>
                                      <p:cBhvr>
                                        <p:cTn id="29" fill="hold"/>
                                        <p:tgtEl>
                                          <p:spTgt spid="192"/>
                                        </p:tgtEl>
                                        <p:attrNameLst>
                                          <p:attrName>style.visibility</p:attrName>
                                        </p:attrNameLst>
                                      </p:cBhvr>
                                      <p:to>
                                        <p:strVal val="visible"/>
                                      </p:to>
                                    </p:set>
                                    <p:anim calcmode="lin" valueType="num">
                                      <p:cBhvr>
                                        <p:cTn id="30" dur="500" fill="hold"/>
                                        <p:tgtEl>
                                          <p:spTgt spid="192"/>
                                        </p:tgtEl>
                                        <p:attrNameLst>
                                          <p:attrName>ppt_x</p:attrName>
                                        </p:attrNameLst>
                                      </p:cBhvr>
                                      <p:tavLst>
                                        <p:tav tm="0">
                                          <p:val>
                                            <p:strVal val="0-#ppt_w/2"/>
                                          </p:val>
                                        </p:tav>
                                        <p:tav tm="100000">
                                          <p:val>
                                            <p:strVal val="#ppt_x"/>
                                          </p:val>
                                        </p:tav>
                                      </p:tavLst>
                                    </p:anim>
                                    <p:anim calcmode="lin" valueType="num">
                                      <p:cBhvr>
                                        <p:cTn id="31" dur="500" fill="hold"/>
                                        <p:tgtEl>
                                          <p:spTgt spid="192"/>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2" presetClass="entr" presetSubtype="8" fill="hold" grpId="7" nodeType="afterEffect">
                                  <p:stCondLst>
                                    <p:cond delay="500"/>
                                  </p:stCondLst>
                                  <p:iterate>
                                    <p:tmAbs val="0"/>
                                  </p:iterate>
                                  <p:childTnLst>
                                    <p:set>
                                      <p:cBhvr>
                                        <p:cTn id="34" fill="hold"/>
                                        <p:tgtEl>
                                          <p:spTgt spid="195"/>
                                        </p:tgtEl>
                                        <p:attrNameLst>
                                          <p:attrName>style.visibility</p:attrName>
                                        </p:attrNameLst>
                                      </p:cBhvr>
                                      <p:to>
                                        <p:strVal val="visible"/>
                                      </p:to>
                                    </p:set>
                                    <p:anim calcmode="lin" valueType="num">
                                      <p:cBhvr>
                                        <p:cTn id="35" dur="500" fill="hold"/>
                                        <p:tgtEl>
                                          <p:spTgt spid="195"/>
                                        </p:tgtEl>
                                        <p:attrNameLst>
                                          <p:attrName>ppt_x</p:attrName>
                                        </p:attrNameLst>
                                      </p:cBhvr>
                                      <p:tavLst>
                                        <p:tav tm="0">
                                          <p:val>
                                            <p:strVal val="0-#ppt_w/2"/>
                                          </p:val>
                                        </p:tav>
                                        <p:tav tm="100000">
                                          <p:val>
                                            <p:strVal val="#ppt_x"/>
                                          </p:val>
                                        </p:tav>
                                      </p:tavLst>
                                    </p:anim>
                                    <p:anim calcmode="lin" valueType="num">
                                      <p:cBhvr>
                                        <p:cTn id="36" dur="500" fill="hold"/>
                                        <p:tgtEl>
                                          <p:spTgt spid="195"/>
                                        </p:tgtEl>
                                        <p:attrNameLst>
                                          <p:attrName>ppt_y</p:attrName>
                                        </p:attrNameLst>
                                      </p:cBhvr>
                                      <p:tavLst>
                                        <p:tav tm="0">
                                          <p:val>
                                            <p:strVal val="#ppt_y"/>
                                          </p:val>
                                        </p:tav>
                                        <p:tav tm="100000">
                                          <p:val>
                                            <p:strVal val="#ppt_y"/>
                                          </p:val>
                                        </p:tav>
                                      </p:tavLst>
                                    </p:anim>
                                  </p:childTnLst>
                                </p:cTn>
                              </p:par>
                            </p:childTnLst>
                          </p:cTn>
                        </p:par>
                        <p:par>
                          <p:cTn id="37" fill="hold">
                            <p:stCondLst>
                              <p:cond delay="3500"/>
                            </p:stCondLst>
                            <p:childTnLst>
                              <p:par>
                                <p:cTn id="38" presetID="2" presetClass="entr" presetSubtype="8" fill="hold" grpId="8" nodeType="afterEffect">
                                  <p:stCondLst>
                                    <p:cond delay="500"/>
                                  </p:stCondLst>
                                  <p:iterate>
                                    <p:tmAbs val="0"/>
                                  </p:iterate>
                                  <p:childTnLst>
                                    <p:set>
                                      <p:cBhvr>
                                        <p:cTn id="39" fill="hold"/>
                                        <p:tgtEl>
                                          <p:spTgt spid="198"/>
                                        </p:tgtEl>
                                        <p:attrNameLst>
                                          <p:attrName>style.visibility</p:attrName>
                                        </p:attrNameLst>
                                      </p:cBhvr>
                                      <p:to>
                                        <p:strVal val="visible"/>
                                      </p:to>
                                    </p:set>
                                    <p:anim calcmode="lin" valueType="num">
                                      <p:cBhvr>
                                        <p:cTn id="40" dur="500" fill="hold"/>
                                        <p:tgtEl>
                                          <p:spTgt spid="198"/>
                                        </p:tgtEl>
                                        <p:attrNameLst>
                                          <p:attrName>ppt_x</p:attrName>
                                        </p:attrNameLst>
                                      </p:cBhvr>
                                      <p:tavLst>
                                        <p:tav tm="0">
                                          <p:val>
                                            <p:strVal val="0-#ppt_w/2"/>
                                          </p:val>
                                        </p:tav>
                                        <p:tav tm="100000">
                                          <p:val>
                                            <p:strVal val="#ppt_x"/>
                                          </p:val>
                                        </p:tav>
                                      </p:tavLst>
                                    </p:anim>
                                    <p:anim calcmode="lin" valueType="num">
                                      <p:cBhvr>
                                        <p:cTn id="41" dur="500" fill="hold"/>
                                        <p:tgtEl>
                                          <p:spTgt spid="1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3" animBg="1" advAuto="0"/>
      <p:bldP spid="180" grpId="1" animBg="1" advAuto="0"/>
      <p:bldP spid="181" grpId="4" animBg="1" advAuto="0"/>
      <p:bldP spid="186" grpId="2" animBg="1" advAuto="0"/>
      <p:bldP spid="189" grpId="5" animBg="1" advAuto="0"/>
      <p:bldP spid="192" grpId="6" animBg="1" advAuto="0"/>
      <p:bldP spid="195" grpId="7" animBg="1" advAuto="0"/>
      <p:bldP spid="198" grpId="8"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文本框 17"/>
          <p:cNvSpPr txBox="1"/>
          <p:nvPr/>
        </p:nvSpPr>
        <p:spPr>
          <a:xfrm>
            <a:off x="3859810" y="2690452"/>
            <a:ext cx="4400019" cy="167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4800">
                <a:solidFill>
                  <a:schemeClr val="accent2"/>
                </a:solidFill>
                <a:latin typeface="方正兰亭黑简体"/>
                <a:ea typeface="方正兰亭黑简体"/>
                <a:cs typeface="方正兰亭黑简体"/>
                <a:sym typeface="方正兰亭黑简体"/>
              </a:defRPr>
            </a:lvl1pPr>
          </a:lstStyle>
          <a:p>
            <a:pPr>
              <a:defRPr>
                <a:latin typeface="方正大标宋简体"/>
                <a:ea typeface="方正大标宋简体"/>
                <a:cs typeface="方正大标宋简体"/>
                <a:sym typeface="方正大标宋简体"/>
              </a:defRPr>
            </a:pPr>
            <a:r>
              <a:rPr>
                <a:latin typeface="方正兰亭黑简体"/>
                <a:ea typeface="方正兰亭黑简体"/>
                <a:cs typeface="方正兰亭黑简体"/>
                <a:sym typeface="方正兰亭黑简体"/>
              </a:rPr>
              <a:t>项目架构</a:t>
            </a:r>
            <a:endParaRPr>
              <a:solidFill>
                <a:srgbClr val="F2F2F2"/>
              </a:solidFill>
            </a:endParaRPr>
          </a:p>
        </p:txBody>
      </p:sp>
      <p:sp>
        <p:nvSpPr>
          <p:cNvPr id="406" name="文本框 18"/>
          <p:cNvSpPr txBox="1"/>
          <p:nvPr/>
        </p:nvSpPr>
        <p:spPr>
          <a:xfrm>
            <a:off x="2606190" y="3544017"/>
            <a:ext cx="5638400" cy="847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50000"/>
              </a:lnSpc>
              <a:defRPr>
                <a:solidFill>
                  <a:srgbClr val="808080"/>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架构及技术栈介绍</a:t>
            </a:r>
            <a:endParaRPr>
              <a:solidFill>
                <a:srgbClr val="F2F2F2"/>
              </a:solidFill>
            </a:endParaRPr>
          </a:p>
        </p:txBody>
      </p:sp>
      <p:sp>
        <p:nvSpPr>
          <p:cNvPr id="407" name="文本框 20"/>
          <p:cNvSpPr txBox="1"/>
          <p:nvPr/>
        </p:nvSpPr>
        <p:spPr>
          <a:xfrm>
            <a:off x="1177835" y="428169"/>
            <a:ext cx="120033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000">
                <a:solidFill>
                  <a:schemeClr val="accent1"/>
                </a:solidFill>
                <a:latin typeface="方正大标宋简体"/>
                <a:ea typeface="方正大标宋简体"/>
                <a:cs typeface="方正大标宋简体"/>
                <a:sym typeface="方正大标宋简体"/>
              </a:defRPr>
            </a:lvl1pPr>
          </a:lstStyle>
          <a:p>
            <a:r>
              <a:t>目录</a:t>
            </a:r>
          </a:p>
        </p:txBody>
      </p:sp>
      <p:sp>
        <p:nvSpPr>
          <p:cNvPr id="408" name="直接连接符 21"/>
          <p:cNvSpPr/>
          <p:nvPr/>
        </p:nvSpPr>
        <p:spPr>
          <a:xfrm>
            <a:off x="2380343" y="538544"/>
            <a:ext cx="1" cy="461651"/>
          </a:xfrm>
          <a:prstGeom prst="line">
            <a:avLst/>
          </a:prstGeom>
          <a:ln w="6350">
            <a:solidFill>
              <a:schemeClr val="accent1"/>
            </a:solidFill>
            <a:miter/>
            <a:headEnd type="oval"/>
            <a:tailEnd type="oval"/>
          </a:ln>
        </p:spPr>
        <p:txBody>
          <a:bodyPr lIns="45719" rIns="45719"/>
          <a:lstStyle/>
          <a:p>
            <a:pPr>
              <a:defRPr>
                <a:solidFill>
                  <a:srgbClr val="F2F2F2"/>
                </a:solidFill>
              </a:defRPr>
            </a:pPr>
            <a:endParaRPr/>
          </a:p>
        </p:txBody>
      </p:sp>
      <p:sp>
        <p:nvSpPr>
          <p:cNvPr id="409" name="文本框 22"/>
          <p:cNvSpPr txBox="1"/>
          <p:nvPr/>
        </p:nvSpPr>
        <p:spPr>
          <a:xfrm>
            <a:off x="2484119" y="491827"/>
            <a:ext cx="1984105"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a:solidFill>
                  <a:schemeClr val="accent2"/>
                </a:solidFill>
              </a:defRPr>
            </a:lvl1pPr>
          </a:lstStyle>
          <a:p>
            <a:r>
              <a:t>contents</a:t>
            </a:r>
          </a:p>
        </p:txBody>
      </p:sp>
      <p:grpSp>
        <p:nvGrpSpPr>
          <p:cNvPr id="414" name="组合 25"/>
          <p:cNvGrpSpPr/>
          <p:nvPr/>
        </p:nvGrpSpPr>
        <p:grpSpPr>
          <a:xfrm>
            <a:off x="-1" y="316259"/>
            <a:ext cx="1132117" cy="931706"/>
            <a:chOff x="0" y="0"/>
            <a:chExt cx="1132115" cy="931705"/>
          </a:xfrm>
        </p:grpSpPr>
        <p:sp>
          <p:nvSpPr>
            <p:cNvPr id="410" name="矩形 27"/>
            <p:cNvSpPr/>
            <p:nvPr/>
          </p:nvSpPr>
          <p:spPr>
            <a:xfrm>
              <a:off x="-1" y="0"/>
              <a:ext cx="1132117" cy="216001"/>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11" name="矩形 28"/>
            <p:cNvSpPr/>
            <p:nvPr/>
          </p:nvSpPr>
          <p:spPr>
            <a:xfrm>
              <a:off x="-1" y="238568"/>
              <a:ext cx="1132117" cy="216001"/>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12" name="矩形 29"/>
            <p:cNvSpPr/>
            <p:nvPr/>
          </p:nvSpPr>
          <p:spPr>
            <a:xfrm>
              <a:off x="-1" y="477136"/>
              <a:ext cx="1132117" cy="216001"/>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13" name="矩形 30"/>
            <p:cNvSpPr/>
            <p:nvPr/>
          </p:nvSpPr>
          <p:spPr>
            <a:xfrm>
              <a:off x="-1" y="715705"/>
              <a:ext cx="1132117" cy="216001"/>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415" name="直接连接符 26"/>
          <p:cNvSpPr/>
          <p:nvPr/>
        </p:nvSpPr>
        <p:spPr>
          <a:xfrm>
            <a:off x="4383309" y="784215"/>
            <a:ext cx="7812001" cy="9180"/>
          </a:xfrm>
          <a:prstGeom prst="line">
            <a:avLst/>
          </a:prstGeom>
          <a:ln w="6350">
            <a:solidFill>
              <a:schemeClr val="accent1"/>
            </a:solidFill>
            <a:miter/>
          </a:ln>
        </p:spPr>
        <p:txBody>
          <a:bodyPr lIns="45719" rIns="45719"/>
          <a:lstStyle/>
          <a:p>
            <a:pPr>
              <a:defRPr>
                <a:solidFill>
                  <a:srgbClr val="F2F2F2"/>
                </a:solidFill>
              </a:defRPr>
            </a:pPr>
            <a:endParaRPr/>
          </a:p>
        </p:txBody>
      </p:sp>
      <p:grpSp>
        <p:nvGrpSpPr>
          <p:cNvPr id="418" name="组合 1"/>
          <p:cNvGrpSpPr/>
          <p:nvPr/>
        </p:nvGrpSpPr>
        <p:grpSpPr>
          <a:xfrm>
            <a:off x="8484967" y="2015594"/>
            <a:ext cx="3011906" cy="3011886"/>
            <a:chOff x="0" y="0"/>
            <a:chExt cx="3011905" cy="3011884"/>
          </a:xfrm>
        </p:grpSpPr>
        <p:pic>
          <p:nvPicPr>
            <p:cNvPr id="416" name="图片 36" descr="图片 36"/>
            <p:cNvPicPr>
              <a:picLocks noChangeAspect="1"/>
            </p:cNvPicPr>
            <p:nvPr/>
          </p:nvPicPr>
          <p:blipFill>
            <a:blip r:embed="rId2">
              <a:extLst/>
            </a:blip>
            <a:srcRect l="41837" t="7954" r="6215" b="13882"/>
            <a:stretch>
              <a:fillRect/>
            </a:stretch>
          </p:blipFill>
          <p:spPr>
            <a:xfrm>
              <a:off x="0" y="-1"/>
              <a:ext cx="3011885" cy="3011886"/>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4"/>
                    <a:pt x="0" y="10799"/>
                  </a:cubicBezTo>
                  <a:cubicBezTo>
                    <a:pt x="0" y="16763"/>
                    <a:pt x="4834" y="21600"/>
                    <a:pt x="10799" y="21600"/>
                  </a:cubicBezTo>
                  <a:cubicBezTo>
                    <a:pt x="16763" y="21600"/>
                    <a:pt x="21600" y="16763"/>
                    <a:pt x="21600" y="10799"/>
                  </a:cubicBezTo>
                  <a:lnTo>
                    <a:pt x="21600" y="0"/>
                  </a:lnTo>
                  <a:lnTo>
                    <a:pt x="10799" y="0"/>
                  </a:lnTo>
                  <a:close/>
                </a:path>
              </a:pathLst>
            </a:custGeom>
            <a:ln w="12700" cap="flat">
              <a:noFill/>
              <a:miter lim="400000"/>
            </a:ln>
            <a:effectLst/>
          </p:spPr>
        </p:pic>
        <p:pic>
          <p:nvPicPr>
            <p:cNvPr id="417" name="图片 33" descr="图片 33"/>
            <p:cNvPicPr>
              <a:picLocks noChangeAspect="1"/>
            </p:cNvPicPr>
            <p:nvPr/>
          </p:nvPicPr>
          <p:blipFill>
            <a:blip r:embed="rId3">
              <a:extLst/>
            </a:blip>
            <a:srcRect t="4895" r="27146" b="20925"/>
            <a:stretch>
              <a:fillRect/>
            </a:stretch>
          </p:blipFill>
          <p:spPr>
            <a:xfrm>
              <a:off x="946567" y="-1"/>
              <a:ext cx="2065339" cy="3011886"/>
            </a:xfrm>
            <a:custGeom>
              <a:avLst/>
              <a:gdLst/>
              <a:ahLst/>
              <a:cxnLst>
                <a:cxn ang="0">
                  <a:pos x="wd2" y="hd2"/>
                </a:cxn>
                <a:cxn ang="5400000">
                  <a:pos x="wd2" y="hd2"/>
                </a:cxn>
                <a:cxn ang="10800000">
                  <a:pos x="wd2" y="hd2"/>
                </a:cxn>
                <a:cxn ang="16200000">
                  <a:pos x="wd2" y="hd2"/>
                </a:cxn>
              </a:cxnLst>
              <a:rect l="0" t="0" r="r" b="b"/>
              <a:pathLst>
                <a:path w="21600" h="21600" extrusionOk="0">
                  <a:moveTo>
                    <a:pt x="5848" y="0"/>
                  </a:moveTo>
                  <a:cubicBezTo>
                    <a:pt x="4217" y="0"/>
                    <a:pt x="2646" y="171"/>
                    <a:pt x="1166" y="487"/>
                  </a:cubicBezTo>
                  <a:lnTo>
                    <a:pt x="0" y="777"/>
                  </a:lnTo>
                  <a:lnTo>
                    <a:pt x="0" y="20820"/>
                  </a:lnTo>
                  <a:lnTo>
                    <a:pt x="1166" y="21113"/>
                  </a:lnTo>
                  <a:cubicBezTo>
                    <a:pt x="2646" y="21429"/>
                    <a:pt x="4217" y="21600"/>
                    <a:pt x="5848" y="21600"/>
                  </a:cubicBezTo>
                  <a:cubicBezTo>
                    <a:pt x="14546" y="21600"/>
                    <a:pt x="21600" y="16763"/>
                    <a:pt x="21600" y="10799"/>
                  </a:cubicBezTo>
                  <a:lnTo>
                    <a:pt x="21600" y="0"/>
                  </a:lnTo>
                  <a:lnTo>
                    <a:pt x="5848" y="0"/>
                  </a:lnTo>
                  <a:close/>
                </a:path>
              </a:pathLst>
            </a:cu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afterEffect">
                                  <p:stCondLst>
                                    <p:cond delay="0"/>
                                  </p:stCondLst>
                                  <p:iterate>
                                    <p:tmAbs val="0"/>
                                  </p:iterate>
                                  <p:childTnLst>
                                    <p:set>
                                      <p:cBhvr>
                                        <p:cTn id="6" fill="hold"/>
                                        <p:tgtEl>
                                          <p:spTgt spid="418"/>
                                        </p:tgtEl>
                                        <p:attrNameLst>
                                          <p:attrName>style.visibility</p:attrName>
                                        </p:attrNameLst>
                                      </p:cBhvr>
                                      <p:to>
                                        <p:strVal val="visible"/>
                                      </p:to>
                                    </p:set>
                                    <p:anim calcmode="lin" valueType="num">
                                      <p:cBhvr>
                                        <p:cTn id="7" dur="500" fill="hold"/>
                                        <p:tgtEl>
                                          <p:spTgt spid="418"/>
                                        </p:tgtEl>
                                        <p:attrNameLst>
                                          <p:attrName>ppt_x</p:attrName>
                                        </p:attrNameLst>
                                      </p:cBhvr>
                                      <p:tavLst>
                                        <p:tav tm="0">
                                          <p:val>
                                            <p:strVal val="1+#ppt_w/2"/>
                                          </p:val>
                                        </p:tav>
                                        <p:tav tm="100000">
                                          <p:val>
                                            <p:strVal val="#ppt_x"/>
                                          </p:val>
                                        </p:tav>
                                      </p:tavLst>
                                    </p:anim>
                                    <p:anim calcmode="lin" valueType="num">
                                      <p:cBhvr>
                                        <p:cTn id="8" dur="500" fill="hold"/>
                                        <p:tgtEl>
                                          <p:spTgt spid="4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2" nodeType="afterEffect">
                                  <p:stCondLst>
                                    <p:cond delay="0"/>
                                  </p:stCondLst>
                                  <p:iterate>
                                    <p:tmAbs val="0"/>
                                  </p:iterate>
                                  <p:childTnLst>
                                    <p:set>
                                      <p:cBhvr>
                                        <p:cTn id="11" fill="hold"/>
                                        <p:tgtEl>
                                          <p:spTgt spid="405"/>
                                        </p:tgtEl>
                                        <p:attrNameLst>
                                          <p:attrName>style.visibility</p:attrName>
                                        </p:attrNameLst>
                                      </p:cBhvr>
                                      <p:to>
                                        <p:strVal val="visible"/>
                                      </p:to>
                                    </p:set>
                                    <p:anim calcmode="lin" valueType="num">
                                      <p:cBhvr>
                                        <p:cTn id="12" dur="250" fill="hold"/>
                                        <p:tgtEl>
                                          <p:spTgt spid="405"/>
                                        </p:tgtEl>
                                        <p:attrNameLst>
                                          <p:attrName>ppt_x</p:attrName>
                                        </p:attrNameLst>
                                      </p:cBhvr>
                                      <p:tavLst>
                                        <p:tav tm="0">
                                          <p:val>
                                            <p:strVal val="#ppt_x"/>
                                          </p:val>
                                        </p:tav>
                                        <p:tav tm="100000">
                                          <p:val>
                                            <p:strVal val="#ppt_x"/>
                                          </p:val>
                                        </p:tav>
                                      </p:tavLst>
                                    </p:anim>
                                    <p:anim calcmode="lin" valueType="num">
                                      <p:cBhvr>
                                        <p:cTn id="13" dur="250" fill="hold"/>
                                        <p:tgtEl>
                                          <p:spTgt spid="405"/>
                                        </p:tgtEl>
                                        <p:attrNameLst>
                                          <p:attrName>ppt_y</p:attrName>
                                        </p:attrNameLst>
                                      </p:cBhvr>
                                      <p:tavLst>
                                        <p:tav tm="0">
                                          <p:val>
                                            <p:strVal val="0-#ppt_h/2"/>
                                          </p:val>
                                        </p:tav>
                                        <p:tav tm="100000">
                                          <p:val>
                                            <p:strVal val="#ppt_y"/>
                                          </p:val>
                                        </p:tav>
                                      </p:tavLst>
                                    </p:anim>
                                  </p:childTnLst>
                                </p:cTn>
                              </p:par>
                            </p:childTnLst>
                          </p:cTn>
                        </p:par>
                        <p:par>
                          <p:cTn id="14" fill="hold">
                            <p:stCondLst>
                              <p:cond delay="750"/>
                            </p:stCondLst>
                            <p:childTnLst>
                              <p:par>
                                <p:cTn id="15" presetID="10" presetClass="entr" fill="hold" grpId="3" nodeType="afterEffect">
                                  <p:stCondLst>
                                    <p:cond delay="0"/>
                                  </p:stCondLst>
                                  <p:iterate>
                                    <p:tmAbs val="0"/>
                                  </p:iterate>
                                  <p:childTnLst>
                                    <p:set>
                                      <p:cBhvr>
                                        <p:cTn id="16" fill="hold"/>
                                        <p:tgtEl>
                                          <p:spTgt spid="406"/>
                                        </p:tgtEl>
                                        <p:attrNameLst>
                                          <p:attrName>style.visibility</p:attrName>
                                        </p:attrNameLst>
                                      </p:cBhvr>
                                      <p:to>
                                        <p:strVal val="visible"/>
                                      </p:to>
                                    </p:set>
                                    <p:animEffect transition="in" filter="fade">
                                      <p:cBhvr>
                                        <p:cTn id="17" dur="500"/>
                                        <p:tgtEl>
                                          <p:spTgt spid="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2" animBg="1" advAuto="0"/>
      <p:bldP spid="406" grpId="3" animBg="1" advAuto="0"/>
      <p:bldP spid="418" grpId="1"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8" name="组合 1"/>
          <p:cNvGrpSpPr/>
          <p:nvPr/>
        </p:nvGrpSpPr>
        <p:grpSpPr>
          <a:xfrm>
            <a:off x="-1" y="378661"/>
            <a:ext cx="12197155" cy="771955"/>
            <a:chOff x="0" y="0"/>
            <a:chExt cx="12197153" cy="771953"/>
          </a:xfrm>
        </p:grpSpPr>
        <p:grpSp>
          <p:nvGrpSpPr>
            <p:cNvPr id="424" name="组合 32"/>
            <p:cNvGrpSpPr/>
            <p:nvPr/>
          </p:nvGrpSpPr>
          <p:grpSpPr>
            <a:xfrm>
              <a:off x="0" y="16989"/>
              <a:ext cx="814276" cy="670131"/>
              <a:chOff x="0" y="0"/>
              <a:chExt cx="814275" cy="670129"/>
            </a:xfrm>
          </p:grpSpPr>
          <p:sp>
            <p:nvSpPr>
              <p:cNvPr id="420" name="矩形 33"/>
              <p:cNvSpPr/>
              <p:nvPr/>
            </p:nvSpPr>
            <p:spPr>
              <a:xfrm>
                <a:off x="0" y="0"/>
                <a:ext cx="814276" cy="155359"/>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21" name="矩形 34"/>
              <p:cNvSpPr/>
              <p:nvPr/>
            </p:nvSpPr>
            <p:spPr>
              <a:xfrm>
                <a:off x="0" y="171590"/>
                <a:ext cx="814276" cy="155359"/>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22" name="矩形 35"/>
              <p:cNvSpPr/>
              <p:nvPr/>
            </p:nvSpPr>
            <p:spPr>
              <a:xfrm>
                <a:off x="0" y="343180"/>
                <a:ext cx="814276" cy="155359"/>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23" name="矩形 36"/>
              <p:cNvSpPr/>
              <p:nvPr/>
            </p:nvSpPr>
            <p:spPr>
              <a:xfrm>
                <a:off x="0" y="514771"/>
                <a:ext cx="814276" cy="155359"/>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425" name="文本框 37"/>
            <p:cNvSpPr txBox="1"/>
            <p:nvPr/>
          </p:nvSpPr>
          <p:spPr>
            <a:xfrm>
              <a:off x="840943" y="0"/>
              <a:ext cx="2065974"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400">
                  <a:solidFill>
                    <a:srgbClr val="232226"/>
                  </a:solidFill>
                  <a:latin typeface="方正大标宋简体"/>
                  <a:ea typeface="方正大标宋简体"/>
                  <a:cs typeface="方正大标宋简体"/>
                  <a:sym typeface="方正大标宋简体"/>
                </a:defRPr>
              </a:lvl1pPr>
            </a:lstStyle>
            <a:p>
              <a:r>
                <a:t>项目框架</a:t>
              </a:r>
            </a:p>
          </p:txBody>
        </p:sp>
        <p:sp>
          <p:nvSpPr>
            <p:cNvPr id="426" name="文本框 38"/>
            <p:cNvSpPr txBox="1"/>
            <p:nvPr/>
          </p:nvSpPr>
          <p:spPr>
            <a:xfrm>
              <a:off x="864758" y="363013"/>
              <a:ext cx="3266123"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a:solidFill>
                    <a:srgbClr val="808080"/>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前后端</a:t>
              </a:r>
            </a:p>
          </p:txBody>
        </p:sp>
        <p:sp>
          <p:nvSpPr>
            <p:cNvPr id="427" name="矩形 39"/>
            <p:cNvSpPr/>
            <p:nvPr/>
          </p:nvSpPr>
          <p:spPr>
            <a:xfrm>
              <a:off x="3917153" y="528344"/>
              <a:ext cx="8280001" cy="36001"/>
            </a:xfrm>
            <a:prstGeom prst="rect">
              <a:avLst/>
            </a:prstGeom>
            <a:gradFill flip="none" rotWithShape="1">
              <a:gsLst>
                <a:gs pos="0">
                  <a:schemeClr val="accent3"/>
                </a:gs>
                <a:gs pos="25000">
                  <a:srgbClr val="EDAC5D"/>
                </a:gs>
                <a:gs pos="50000">
                  <a:schemeClr val="accent2"/>
                </a:gs>
                <a:gs pos="74000">
                  <a:schemeClr val="accent1"/>
                </a:gs>
                <a:gs pos="75000">
                  <a:schemeClr val="accent4"/>
                </a:gs>
                <a:gs pos="100000">
                  <a:schemeClr val="accent4"/>
                </a:gs>
              </a:gsLst>
              <a:lin ang="0" scaled="0"/>
            </a:gra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429" name="文本框 2"/>
          <p:cNvSpPr txBox="1"/>
          <p:nvPr/>
        </p:nvSpPr>
        <p:spPr>
          <a:xfrm>
            <a:off x="859995" y="1474022"/>
            <a:ext cx="10502091" cy="4832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buSzPct val="100000"/>
              <a:buFont typeface="Arial"/>
              <a:buChar char="•"/>
              <a:defRPr sz="2100" b="1">
                <a:solidFill>
                  <a:srgbClr val="232226"/>
                </a:solidFill>
              </a:defRPr>
            </a:pPr>
            <a:r>
              <a:rPr sz="2800" dirty="0" err="1">
                <a:latin typeface="方正兰亭黑简体"/>
                <a:ea typeface="方正兰亭黑简体"/>
                <a:cs typeface="方正兰亭黑简体"/>
                <a:sym typeface="方正兰亭黑简体"/>
              </a:rPr>
              <a:t>前端框架</a:t>
            </a:r>
            <a:endParaRPr sz="2800" dirty="0">
              <a:latin typeface="方正兰亭黑简体"/>
              <a:ea typeface="方正兰亭黑简体"/>
              <a:cs typeface="方正兰亭黑简体"/>
              <a:sym typeface="方正兰亭黑简体"/>
            </a:endParaRPr>
          </a:p>
          <a:p>
            <a:pPr marL="742950" lvl="1" indent="-285750">
              <a:buSzPct val="100000"/>
              <a:buFont typeface="Arial"/>
              <a:buChar char="•"/>
              <a:defRPr sz="2100">
                <a:solidFill>
                  <a:srgbClr val="232226"/>
                </a:solidFill>
              </a:defRPr>
            </a:pPr>
            <a:r>
              <a:rPr dirty="0" smtClean="0">
                <a:latin typeface="方正兰亭黑简体"/>
                <a:ea typeface="方正兰亭黑简体"/>
                <a:cs typeface="方正兰亭黑简体"/>
                <a:sym typeface="方正兰亭黑简体"/>
              </a:rPr>
              <a:t>React </a:t>
            </a:r>
            <a:endParaRPr lang="en-US" dirty="0" smtClean="0">
              <a:latin typeface="方正兰亭黑简体"/>
              <a:ea typeface="方正兰亭黑简体"/>
              <a:cs typeface="方正兰亭黑简体"/>
              <a:sym typeface="方正兰亭黑简体"/>
            </a:endParaRPr>
          </a:p>
          <a:p>
            <a:pPr marL="742950" lvl="1" indent="-285750">
              <a:buSzPct val="100000"/>
              <a:buFont typeface="Arial"/>
              <a:buChar char="•"/>
              <a:defRPr sz="2100">
                <a:solidFill>
                  <a:srgbClr val="232226"/>
                </a:solidFill>
              </a:defRPr>
            </a:pPr>
            <a:r>
              <a:rPr lang="en-US" dirty="0" smtClean="0">
                <a:latin typeface="方正兰亭黑简体"/>
                <a:ea typeface="方正兰亭黑简体"/>
                <a:cs typeface="方正兰亭黑简体"/>
                <a:sym typeface="方正兰亭黑简体"/>
              </a:rPr>
              <a:t>Ant Design</a:t>
            </a:r>
          </a:p>
          <a:p>
            <a:pPr marL="742950" lvl="1" indent="-285750">
              <a:buSzPct val="100000"/>
              <a:buFont typeface="Arial"/>
              <a:buChar char="•"/>
              <a:defRPr sz="2100">
                <a:solidFill>
                  <a:srgbClr val="232226"/>
                </a:solidFill>
              </a:defRPr>
            </a:pPr>
            <a:r>
              <a:rPr lang="en-US" altLang="zh-CN" dirty="0" err="1" smtClean="0">
                <a:latin typeface="方正兰亭黑简体"/>
                <a:ea typeface="方正兰亭黑简体"/>
                <a:cs typeface="方正兰亭黑简体"/>
                <a:sym typeface="方正兰亭黑简体"/>
              </a:rPr>
              <a:t>eCharts</a:t>
            </a:r>
            <a:endParaRPr lang="en-US" altLang="zh-CN" dirty="0" smtClean="0">
              <a:latin typeface="方正兰亭黑简体"/>
              <a:ea typeface="方正兰亭黑简体"/>
              <a:cs typeface="方正兰亭黑简体"/>
              <a:sym typeface="方正兰亭黑简体"/>
            </a:endParaRPr>
          </a:p>
          <a:p>
            <a:pPr marL="457200" lvl="1" indent="0">
              <a:buSzPct val="100000"/>
              <a:defRPr sz="2100">
                <a:solidFill>
                  <a:srgbClr val="232226"/>
                </a:solidFill>
              </a:defRPr>
            </a:pPr>
            <a:endParaRPr lang="en-US" dirty="0" smtClean="0">
              <a:latin typeface="方正兰亭黑简体"/>
              <a:ea typeface="方正兰亭黑简体"/>
              <a:cs typeface="方正兰亭黑简体"/>
              <a:sym typeface="方正兰亭黑简体"/>
            </a:endParaRPr>
          </a:p>
          <a:p>
            <a:pPr marL="285750" indent="-285750">
              <a:buSzPct val="100000"/>
              <a:buFont typeface="Arial"/>
              <a:buChar char="•"/>
              <a:defRPr sz="2100" b="1">
                <a:solidFill>
                  <a:srgbClr val="232226"/>
                </a:solidFill>
                <a:latin typeface="方正兰亭黑简体"/>
                <a:ea typeface="方正兰亭黑简体"/>
                <a:cs typeface="方正兰亭黑简体"/>
                <a:sym typeface="方正兰亭黑简体"/>
              </a:defRPr>
            </a:pPr>
            <a:r>
              <a:rPr sz="2800" dirty="0" err="1" smtClean="0"/>
              <a:t>后端框架</a:t>
            </a:r>
            <a:endParaRPr sz="2800" dirty="0"/>
          </a:p>
          <a:p>
            <a:pPr marL="742950" lvl="1" indent="-285750">
              <a:buSzPct val="100000"/>
              <a:buFont typeface="Arial"/>
              <a:buChar char="•"/>
              <a:defRPr sz="2100">
                <a:solidFill>
                  <a:srgbClr val="232226"/>
                </a:solidFill>
                <a:latin typeface="方正兰亭黑简体"/>
                <a:ea typeface="方正兰亭黑简体"/>
                <a:cs typeface="方正兰亭黑简体"/>
                <a:sym typeface="方正兰亭黑简体"/>
              </a:defRPr>
            </a:pPr>
            <a:r>
              <a:rPr dirty="0" err="1"/>
              <a:t>基于Spring</a:t>
            </a:r>
            <a:r>
              <a:rPr dirty="0"/>
              <a:t> </a:t>
            </a:r>
            <a:r>
              <a:rPr dirty="0" smtClean="0"/>
              <a:t>Boot</a:t>
            </a:r>
            <a:r>
              <a:rPr lang="zh-CN" altLang="en-US" dirty="0" smtClean="0"/>
              <a:t>的</a:t>
            </a:r>
            <a:r>
              <a:rPr lang="en-US" altLang="zh-CN" dirty="0" smtClean="0"/>
              <a:t>MVC</a:t>
            </a:r>
            <a:r>
              <a:rPr lang="zh-CN" altLang="en-US" dirty="0" smtClean="0"/>
              <a:t>架构</a:t>
            </a:r>
            <a:endParaRPr dirty="0"/>
          </a:p>
          <a:p>
            <a:pPr marL="742950" lvl="1" indent="-285750">
              <a:buSzPct val="100000"/>
              <a:buFont typeface="Arial"/>
              <a:buChar char="•"/>
              <a:defRPr sz="2100">
                <a:solidFill>
                  <a:srgbClr val="232226"/>
                </a:solidFill>
                <a:latin typeface="方正兰亭黑简体"/>
                <a:ea typeface="方正兰亭黑简体"/>
                <a:cs typeface="方正兰亭黑简体"/>
                <a:sym typeface="方正兰亭黑简体"/>
              </a:defRPr>
            </a:pPr>
            <a:r>
              <a:rPr dirty="0"/>
              <a:t>Hibernate + </a:t>
            </a:r>
            <a:r>
              <a:rPr dirty="0" err="1"/>
              <a:t>MySQL实现持久存储</a:t>
            </a:r>
            <a:endParaRPr dirty="0"/>
          </a:p>
          <a:p>
            <a:pPr marL="742950" lvl="1" indent="-285750">
              <a:buSzPct val="100000"/>
              <a:buFont typeface="Arial"/>
              <a:buChar char="•"/>
              <a:defRPr sz="2100">
                <a:solidFill>
                  <a:srgbClr val="232226"/>
                </a:solidFill>
                <a:latin typeface="方正兰亭黑简体"/>
                <a:ea typeface="方正兰亭黑简体"/>
                <a:cs typeface="方正兰亭黑简体"/>
                <a:sym typeface="方正兰亭黑简体"/>
              </a:defRPr>
            </a:pPr>
            <a:r>
              <a:rPr dirty="0"/>
              <a:t>Spring Cloud </a:t>
            </a:r>
            <a:r>
              <a:rPr dirty="0" err="1"/>
              <a:t>实现的微服务架构</a:t>
            </a:r>
            <a:endParaRPr dirty="0"/>
          </a:p>
          <a:p>
            <a:pPr marL="1200150" lvl="2" indent="-285750">
              <a:buSzPct val="100000"/>
              <a:buFont typeface="Arial"/>
              <a:buChar char="•"/>
              <a:defRPr sz="2100">
                <a:solidFill>
                  <a:srgbClr val="232226"/>
                </a:solidFill>
                <a:latin typeface="方正兰亭黑简体"/>
                <a:ea typeface="方正兰亭黑简体"/>
                <a:cs typeface="方正兰亭黑简体"/>
                <a:sym typeface="方正兰亭黑简体"/>
              </a:defRPr>
            </a:pPr>
            <a:r>
              <a:rPr dirty="0"/>
              <a:t>Eureka + </a:t>
            </a:r>
            <a:r>
              <a:rPr dirty="0" err="1"/>
              <a:t>Zuul</a:t>
            </a:r>
            <a:r>
              <a:rPr dirty="0"/>
              <a:t> + </a:t>
            </a:r>
            <a:r>
              <a:rPr dirty="0" err="1"/>
              <a:t>Config</a:t>
            </a:r>
            <a:r>
              <a:rPr dirty="0"/>
              <a:t>-Server </a:t>
            </a:r>
            <a:r>
              <a:rPr dirty="0" err="1"/>
              <a:t>实现服务注册,网关路由,配置中心</a:t>
            </a:r>
            <a:endParaRPr dirty="0"/>
          </a:p>
          <a:p>
            <a:pPr marL="1200150" lvl="2" indent="-285750">
              <a:buSzPct val="100000"/>
              <a:buFont typeface="Arial"/>
              <a:buChar char="•"/>
              <a:defRPr sz="2100">
                <a:solidFill>
                  <a:srgbClr val="232226"/>
                </a:solidFill>
                <a:latin typeface="方正兰亭黑简体"/>
                <a:ea typeface="方正兰亭黑简体"/>
                <a:cs typeface="方正兰亭黑简体"/>
                <a:sym typeface="方正兰亭黑简体"/>
              </a:defRPr>
            </a:pPr>
            <a:r>
              <a:rPr lang="zh-CN" altLang="en-US" dirty="0" smtClean="0"/>
              <a:t>七</a:t>
            </a:r>
            <a:r>
              <a:rPr dirty="0" err="1" smtClean="0"/>
              <a:t>个微服务</a:t>
            </a:r>
            <a:endParaRPr dirty="0"/>
          </a:p>
          <a:p>
            <a:pPr marL="1657350" lvl="3" indent="-285750">
              <a:buSzPct val="100000"/>
              <a:buFont typeface="Arial"/>
              <a:buChar char="•"/>
              <a:defRPr sz="2100">
                <a:solidFill>
                  <a:srgbClr val="232226"/>
                </a:solidFill>
                <a:latin typeface="方正兰亭黑简体"/>
                <a:ea typeface="方正兰亭黑简体"/>
                <a:cs typeface="方正兰亭黑简体"/>
                <a:sym typeface="方正兰亭黑简体"/>
              </a:defRPr>
            </a:pPr>
            <a:r>
              <a:rPr lang="zh-CN" altLang="en-US" dirty="0"/>
              <a:t>哔哩哔哩</a:t>
            </a:r>
            <a:r>
              <a:rPr dirty="0" smtClean="0"/>
              <a:t>，</a:t>
            </a:r>
            <a:r>
              <a:rPr dirty="0" err="1"/>
              <a:t>微博，豆瓣，知乎，京东，淘宝，网易云音乐</a:t>
            </a:r>
            <a:r>
              <a:rPr dirty="0"/>
              <a:t> </a:t>
            </a:r>
          </a:p>
          <a:p>
            <a:pPr marL="742950" lvl="1" indent="-285750">
              <a:buSzPct val="100000"/>
              <a:buFont typeface="Arial"/>
              <a:buChar char="•"/>
              <a:defRPr sz="2100">
                <a:solidFill>
                  <a:srgbClr val="232226"/>
                </a:solidFill>
                <a:latin typeface="方正兰亭黑简体"/>
                <a:ea typeface="方正兰亭黑简体"/>
                <a:cs typeface="方正兰亭黑简体"/>
                <a:sym typeface="方正兰亭黑简体"/>
              </a:defRPr>
            </a:pPr>
            <a:r>
              <a:rPr lang="zh-CN" altLang="en-US" dirty="0"/>
              <a:t>八</a:t>
            </a:r>
            <a:r>
              <a:rPr dirty="0" err="1" smtClean="0"/>
              <a:t>个爬虫</a:t>
            </a:r>
            <a:r>
              <a:rPr lang="zh-CN" altLang="en-US" dirty="0" smtClean="0"/>
              <a:t>相关</a:t>
            </a:r>
            <a:r>
              <a:rPr dirty="0" err="1" smtClean="0"/>
              <a:t>服务</a:t>
            </a:r>
          </a:p>
          <a:p>
            <a:pPr marL="742950" lvl="1" indent="-285750">
              <a:buSzPct val="100000"/>
              <a:buFont typeface="Arial"/>
              <a:buChar char="•"/>
              <a:defRPr sz="2100">
                <a:solidFill>
                  <a:srgbClr val="232226"/>
                </a:solidFill>
                <a:latin typeface="方正兰亭黑简体"/>
                <a:ea typeface="方正兰亭黑简体"/>
                <a:cs typeface="方正兰亭黑简体"/>
                <a:sym typeface="方正兰亭黑简体"/>
              </a:defRPr>
            </a:pPr>
            <a:r>
              <a:rPr lang="en-US" dirty="0" err="1" smtClean="0"/>
              <a:t>docker</a:t>
            </a:r>
            <a:r>
              <a:rPr lang="en-US" dirty="0" smtClean="0"/>
              <a:t> swarm</a:t>
            </a:r>
            <a:r>
              <a:rPr lang="zh-CN" altLang="en-US" dirty="0" smtClean="0"/>
              <a:t>集群管理</a:t>
            </a:r>
            <a:endParaRPr dirty="0"/>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14="http://schemas.microsoft.com/office/drawing/2010/main" xmlns:m="http://schemas.openxmlformats.org/officeDocument/2006/math"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9" name="组合 1"/>
          <p:cNvGrpSpPr/>
          <p:nvPr/>
        </p:nvGrpSpPr>
        <p:grpSpPr>
          <a:xfrm>
            <a:off x="-1" y="378661"/>
            <a:ext cx="12197155" cy="733855"/>
            <a:chOff x="0" y="0"/>
            <a:chExt cx="12197153" cy="733853"/>
          </a:xfrm>
        </p:grpSpPr>
        <p:grpSp>
          <p:nvGrpSpPr>
            <p:cNvPr id="435" name="组合 32"/>
            <p:cNvGrpSpPr/>
            <p:nvPr/>
          </p:nvGrpSpPr>
          <p:grpSpPr>
            <a:xfrm>
              <a:off x="0" y="16989"/>
              <a:ext cx="814276" cy="670131"/>
              <a:chOff x="0" y="0"/>
              <a:chExt cx="814275" cy="670129"/>
            </a:xfrm>
          </p:grpSpPr>
          <p:sp>
            <p:nvSpPr>
              <p:cNvPr id="431" name="矩形 33"/>
              <p:cNvSpPr/>
              <p:nvPr/>
            </p:nvSpPr>
            <p:spPr>
              <a:xfrm>
                <a:off x="0" y="0"/>
                <a:ext cx="814276" cy="155359"/>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32" name="矩形 34"/>
              <p:cNvSpPr/>
              <p:nvPr/>
            </p:nvSpPr>
            <p:spPr>
              <a:xfrm>
                <a:off x="0" y="171590"/>
                <a:ext cx="814276" cy="155359"/>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33" name="矩形 35"/>
              <p:cNvSpPr/>
              <p:nvPr/>
            </p:nvSpPr>
            <p:spPr>
              <a:xfrm>
                <a:off x="0" y="343180"/>
                <a:ext cx="814276" cy="155359"/>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34" name="矩形 36"/>
              <p:cNvSpPr/>
              <p:nvPr/>
            </p:nvSpPr>
            <p:spPr>
              <a:xfrm>
                <a:off x="0" y="514771"/>
                <a:ext cx="814276" cy="155359"/>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436" name="文本框 37"/>
            <p:cNvSpPr txBox="1"/>
            <p:nvPr/>
          </p:nvSpPr>
          <p:spPr>
            <a:xfrm>
              <a:off x="840943" y="0"/>
              <a:ext cx="2065974" cy="4597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400">
                  <a:solidFill>
                    <a:srgbClr val="232226"/>
                  </a:solidFill>
                  <a:latin typeface="方正大标宋简体"/>
                  <a:ea typeface="方正大标宋简体"/>
                  <a:cs typeface="方正大标宋简体"/>
                  <a:sym typeface="方正大标宋简体"/>
                </a:defRPr>
              </a:lvl1pPr>
            </a:lstStyle>
            <a:p>
              <a:r>
                <a:rPr lang="zh-CN" altLang="en-US" dirty="0" smtClean="0"/>
                <a:t>安全</a:t>
              </a:r>
              <a:endParaRPr dirty="0"/>
            </a:p>
          </p:txBody>
        </p:sp>
        <p:sp>
          <p:nvSpPr>
            <p:cNvPr id="437" name="文本框 38"/>
            <p:cNvSpPr txBox="1"/>
            <p:nvPr/>
          </p:nvSpPr>
          <p:spPr>
            <a:xfrm>
              <a:off x="864758" y="363013"/>
              <a:ext cx="3266123"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a:solidFill>
                    <a:srgbClr val="808080"/>
                  </a:solidFill>
                </a:defRPr>
              </a:lvl1pPr>
            </a:lstStyle>
            <a:p>
              <a:r>
                <a:rPr dirty="0"/>
                <a:t> </a:t>
              </a:r>
              <a:r>
                <a:rPr lang="en-US" altLang="zh-CN" dirty="0" err="1" smtClean="0"/>
                <a:t>security+redis+zuul</a:t>
              </a:r>
              <a:endParaRPr dirty="0"/>
            </a:p>
          </p:txBody>
        </p:sp>
        <p:sp>
          <p:nvSpPr>
            <p:cNvPr id="438" name="矩形 39"/>
            <p:cNvSpPr/>
            <p:nvPr/>
          </p:nvSpPr>
          <p:spPr>
            <a:xfrm>
              <a:off x="3917153" y="528344"/>
              <a:ext cx="8280001" cy="36001"/>
            </a:xfrm>
            <a:prstGeom prst="rect">
              <a:avLst/>
            </a:prstGeom>
            <a:gradFill flip="none" rotWithShape="1">
              <a:gsLst>
                <a:gs pos="0">
                  <a:schemeClr val="accent3"/>
                </a:gs>
                <a:gs pos="25000">
                  <a:srgbClr val="EDAC5D"/>
                </a:gs>
                <a:gs pos="50000">
                  <a:schemeClr val="accent2"/>
                </a:gs>
                <a:gs pos="74000">
                  <a:schemeClr val="accent1"/>
                </a:gs>
                <a:gs pos="75000">
                  <a:schemeClr val="accent4"/>
                </a:gs>
                <a:gs pos="100000">
                  <a:schemeClr val="accent4"/>
                </a:gs>
              </a:gsLst>
              <a:lin ang="0" scaled="0"/>
            </a:gra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440" name="文本框 2"/>
          <p:cNvSpPr txBox="1"/>
          <p:nvPr/>
        </p:nvSpPr>
        <p:spPr>
          <a:xfrm>
            <a:off x="840942" y="1742194"/>
            <a:ext cx="10502091" cy="1569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buSzPct val="100000"/>
              <a:buFont typeface="Arial"/>
              <a:buChar char="•"/>
              <a:defRPr>
                <a:solidFill>
                  <a:srgbClr val="232226"/>
                </a:solidFill>
              </a:defRPr>
            </a:pPr>
            <a:r>
              <a:rPr lang="en-US" altLang="zh-CN" sz="2400" dirty="0" smtClean="0"/>
              <a:t>Spring Security </a:t>
            </a:r>
            <a:r>
              <a:rPr lang="zh-CN" altLang="en-US" sz="2400" dirty="0" smtClean="0"/>
              <a:t>保护后端接口</a:t>
            </a:r>
            <a:endParaRPr lang="en-US" altLang="zh-CN" sz="2400" dirty="0" smtClean="0"/>
          </a:p>
          <a:p>
            <a:pPr marL="285750" indent="-285750">
              <a:buSzPct val="100000"/>
              <a:buFont typeface="Arial"/>
              <a:buChar char="•"/>
              <a:defRPr>
                <a:solidFill>
                  <a:srgbClr val="232226"/>
                </a:solidFill>
              </a:defRPr>
            </a:pPr>
            <a:r>
              <a:rPr lang="en-US" altLang="zh-CN" sz="2400" dirty="0" smtClean="0">
                <a:latin typeface="方正兰亭黑简体"/>
                <a:ea typeface="方正兰亭黑简体"/>
                <a:cs typeface="方正兰亭黑简体"/>
                <a:sym typeface="方正兰亭黑简体"/>
              </a:rPr>
              <a:t>Spring Session </a:t>
            </a:r>
            <a:r>
              <a:rPr lang="en-US" altLang="zh-CN" sz="2400" dirty="0" err="1" smtClean="0">
                <a:latin typeface="方正兰亭黑简体"/>
                <a:ea typeface="方正兰亭黑简体"/>
                <a:cs typeface="方正兰亭黑简体"/>
                <a:sym typeface="方正兰亭黑简体"/>
              </a:rPr>
              <a:t>Redis</a:t>
            </a:r>
            <a:r>
              <a:rPr lang="en-US" altLang="zh-CN" sz="2400" dirty="0" smtClean="0">
                <a:latin typeface="方正兰亭黑简体"/>
                <a:ea typeface="方正兰亭黑简体"/>
                <a:cs typeface="方正兰亭黑简体"/>
                <a:sym typeface="方正兰亭黑简体"/>
              </a:rPr>
              <a:t> </a:t>
            </a:r>
            <a:r>
              <a:rPr lang="zh-CN" altLang="en-US" sz="2400" dirty="0" smtClean="0">
                <a:latin typeface="方正兰亭黑简体"/>
                <a:ea typeface="方正兰亭黑简体"/>
                <a:cs typeface="方正兰亭黑简体"/>
                <a:sym typeface="方正兰亭黑简体"/>
              </a:rPr>
              <a:t>实现</a:t>
            </a:r>
            <a:r>
              <a:rPr lang="en-US" altLang="zh-CN" sz="2400" dirty="0" smtClean="0">
                <a:latin typeface="方正兰亭黑简体"/>
                <a:ea typeface="方正兰亭黑简体"/>
                <a:cs typeface="方正兰亭黑简体"/>
                <a:sym typeface="方正兰亭黑简体"/>
              </a:rPr>
              <a:t>session</a:t>
            </a:r>
            <a:r>
              <a:rPr lang="zh-CN" altLang="en-US" sz="2400" dirty="0" smtClean="0">
                <a:latin typeface="方正兰亭黑简体"/>
                <a:ea typeface="方正兰亭黑简体"/>
                <a:cs typeface="方正兰亭黑简体"/>
                <a:sym typeface="方正兰亭黑简体"/>
              </a:rPr>
              <a:t>持久化</a:t>
            </a:r>
            <a:endParaRPr lang="en-US" altLang="zh-CN" sz="2400" dirty="0" smtClean="0">
              <a:latin typeface="方正兰亭黑简体"/>
              <a:ea typeface="方正兰亭黑简体"/>
              <a:cs typeface="方正兰亭黑简体"/>
              <a:sym typeface="方正兰亭黑简体"/>
            </a:endParaRPr>
          </a:p>
          <a:p>
            <a:pPr marL="285750" indent="-285750">
              <a:buSzPct val="100000"/>
              <a:buFont typeface="Arial"/>
              <a:buChar char="•"/>
              <a:defRPr>
                <a:solidFill>
                  <a:srgbClr val="232226"/>
                </a:solidFill>
              </a:defRPr>
            </a:pPr>
            <a:r>
              <a:rPr lang="en-US" altLang="zh-CN" sz="2400" dirty="0" err="1" smtClean="0">
                <a:latin typeface="方正兰亭黑简体"/>
                <a:ea typeface="方正兰亭黑简体"/>
                <a:cs typeface="方正兰亭黑简体"/>
                <a:sym typeface="方正兰亭黑简体"/>
              </a:rPr>
              <a:t>Zuul</a:t>
            </a:r>
            <a:r>
              <a:rPr lang="zh-CN" altLang="en-US" sz="2400" dirty="0" smtClean="0">
                <a:latin typeface="方正兰亭黑简体"/>
                <a:ea typeface="方正兰亭黑简体"/>
                <a:cs typeface="方正兰亭黑简体"/>
                <a:sym typeface="方正兰亭黑简体"/>
              </a:rPr>
              <a:t>网关实现请求</a:t>
            </a:r>
            <a:r>
              <a:rPr lang="zh-CN" altLang="en-US" sz="2400" dirty="0">
                <a:latin typeface="方正兰亭黑简体"/>
                <a:ea typeface="方正兰亭黑简体"/>
                <a:cs typeface="方正兰亭黑简体"/>
                <a:sym typeface="方正兰亭黑简体"/>
              </a:rPr>
              <a:t>转发</a:t>
            </a:r>
            <a:endParaRPr lang="en-US" altLang="zh-CN" sz="2400" dirty="0" smtClean="0">
              <a:latin typeface="方正兰亭黑简体"/>
              <a:ea typeface="方正兰亭黑简体"/>
              <a:cs typeface="方正兰亭黑简体"/>
              <a:sym typeface="方正兰亭黑简体"/>
            </a:endParaRPr>
          </a:p>
          <a:p>
            <a:pPr marL="285750" indent="-285750">
              <a:buSzPct val="100000"/>
              <a:buFont typeface="Arial"/>
              <a:buChar char="•"/>
              <a:defRPr>
                <a:solidFill>
                  <a:srgbClr val="232226"/>
                </a:solidFill>
              </a:defRPr>
            </a:pPr>
            <a:r>
              <a:rPr lang="en-US" altLang="zh-CN" sz="2400" dirty="0" smtClean="0">
                <a:latin typeface="方正兰亭黑简体"/>
                <a:ea typeface="方正兰亭黑简体"/>
                <a:cs typeface="方正兰亭黑简体"/>
                <a:sym typeface="方正兰亭黑简体"/>
              </a:rPr>
              <a:t>MD5</a:t>
            </a:r>
            <a:r>
              <a:rPr lang="zh-CN" altLang="en-US" sz="2400" dirty="0" smtClean="0">
                <a:latin typeface="方正兰亭黑简体"/>
                <a:ea typeface="方正兰亭黑简体"/>
                <a:cs typeface="方正兰亭黑简体"/>
                <a:sym typeface="方正兰亭黑简体"/>
              </a:rPr>
              <a:t>加密保存用户密码</a:t>
            </a:r>
            <a:endParaRPr sz="2400" dirty="0">
              <a:latin typeface="方正兰亭黑简体"/>
              <a:ea typeface="方正兰亭黑简体"/>
              <a:cs typeface="方正兰亭黑简体"/>
              <a:sym typeface="方正兰亭黑简体"/>
            </a:endParaRPr>
          </a:p>
        </p:txBody>
      </p:sp>
      <p:sp>
        <p:nvSpPr>
          <p:cNvPr id="2" name="AutoShape 2" descr="data:image/jpeg;base64,iVBORw0KGgoAAAANSUhEUgAAAZAAAAEYCAYAAAByXKB5AAAKQWlDQ1BJQ0MgcHJvZmlsZQAAeAGdlndUU9kWh8+9N73QEiIgJfQaegkg0jtIFQRRiUmAUAKGhCZ2RAVGFBEpVmRUwAFHhyJjRRQLg4Ji1wnyEFDGwVFEReXdjGsJ7601896a/cdZ39nnt9fZZ+9917oAUPyCBMJ0WAGANKFYFO7rwVwSE8vE9wIYEAEOWAHA4WZmBEf4RALU/L09mZmoSMaz9u4ugGS72yy/UCZz1v9/kSI3QyQGAApF1TY8fiYX5QKUU7PFGTL/BMr0lSkyhjEyFqEJoqwi48SvbPan5iu7yZiXJuShGlnOGbw0noy7UN6aJeGjjAShXJgl4GejfAdlvVRJmgDl9yjT0/icTAAwFJlfzOcmoWyJMkUUGe6J8gIACJTEObxyDov5OWieAHimZ+SKBIlJYqYR15hp5ejIZvrxs1P5YjErlMNN4Yh4TM/0tAyOMBeAr2+WRQElWW2ZaJHtrRzt7VnW5mj5v9nfHn5T/T3IevtV8Sbsz55BjJ5Z32zsrC+9FgD2JFqbHbO+lVUAtG0GQOXhrE/vIADyBQC03pzzHoZsXpLE4gwnC4vs7GxzAZ9rLivoN/ufgm/Kv4Y595nL7vtWO6YXP4EjSRUzZUXlpqemS0TMzAwOl89k/fcQ/+PAOWnNycMsnJ/AF/GF6FVR6JQJhIlou4U8gViQLmQKhH/V4X8YNicHGX6daxRodV8AfYU5ULhJB8hvPQBDIwMkbj96An3rWxAxCsi+vGitka9zjzJ6/uf6Hwtcim7hTEEiU+b2DI9kciWiLBmj34RswQISkAd0oAo0gS4wAixgDRyAM3AD3iAAhIBIEAOWAy5IAmlABLJBPtgACkEx2AF2g2pwANSBetAEToI2cAZcBFfADXALDIBHQAqGwUswAd6BaQiC8BAVokGqkBakD5lC1hAbWgh5Q0FQOBQDxUOJkBCSQPnQJqgYKoOqoUNQPfQjdBq6CF2D+qAH0CA0Bv0BfYQRmALTYQ3YALaA2bA7HAhHwsvgRHgVnAcXwNvhSrgWPg63whfhG/AALIVfwpMIQMgIA9FGWAgb8URCkFgkAREha5EipAKpRZqQDqQbuY1IkXHkAwaHoWGYGBbGGeOHWYzhYlZh1mJKMNWYY5hWTBfmNmYQM4H5gqVi1bGmWCesP3YJNhGbjS3EVmCPYFuwl7ED2GHsOxwOx8AZ4hxwfrgYXDJuNa4Etw/XjLuA68MN4SbxeLwq3hTvgg/Bc/BifCG+Cn8cfx7fjx/GvyeQCVoEa4IPIZYgJGwkVBAaCOcI/YQRwjRRgahPdCKGEHnEXGIpsY7YQbxJHCZOkxRJhiQXUiQpmbSBVElqIl0mPSa9IZPJOmRHchhZQF5PriSfIF8lD5I/UJQoJhRPShxFQtlOOUq5QHlAeUOlUg2obtRYqpi6nVpPvUR9Sn0vR5Mzl/OX48mtk6uRa5Xrl3slT5TXl3eXXy6fJ18hf0r+pvy4AlHBQMFTgaOwVqFG4bTCPYVJRZqilWKIYppiiWKD4jXFUSW8koGStxJPqUDpsNIlpSEaQtOledK4tE20Otpl2jAdRzek+9OT6cX0H+i99AllJWVb5SjlHOUa5bPKUgbCMGD4M1IZpYyTjLuMj/M05rnP48/bNq9pXv+8KZX5Km4qfJUilWaVAZWPqkxVb9UU1Z2qbapP1DBqJmphatlq+9Uuq43Pp893ns+dXzT/5PyH6rC6iXq4+mr1w+o96pMamhq+GhkaVRqXNMY1GZpumsma5ZrnNMe0aFoLtQRa5VrntV4wlZnuzFRmJbOLOaGtru2nLdE+pN2rPa1jqLNYZ6NOs84TXZIuWzdBt1y3U3dCT0svWC9fr1HvoT5Rn62fpL9Hv1t/ysDQINpgi0GbwaihiqG/YZ5ho+FjI6qRq9Eqo1qjO8Y4Y7ZxivE+41smsImdSZJJjclNU9jU3lRgus+0zwxr5mgmNKs1u8eisNxZWaxG1qA5wzzIfKN5m/krCz2LWIudFt0WXyztLFMt6ywfWSlZBVhttOqw+sPaxJprXWN9x4Zq42Ozzqbd5rWtqS3fdr/tfTuaXbDdFrtOu8/2DvYi+yb7MQc9h3iHvQ732HR2KLuEfdUR6+jhuM7xjOMHJ3snsdNJp9+dWc4pzg3OowsMF/AX1C0YctFx4bgccpEuZC6MX3hwodRV25XjWuv6zE3Xjed2xG3E3dg92f24+ysPSw+RR4vHlKeT5xrPC16Il69XkVevt5L3Yu9q76c+Oj6JPo0+E752vqt9L/hh/QL9dvrd89fw5/rX+08EOASsCegKpARGBFYHPgsyCRIFdQTDwQHBu4IfL9JfJFzUFgJC/EN2hTwJNQxdFfpzGC4sNKwm7Hm4VXh+eHcELWJFREPEu0iPyNLIR4uNFksWd0bJR8VF1UdNRXtFl0VLl1gsWbPkRoxajCCmPRYfGxV7JHZyqffS3UuH4+ziCuPuLjNclrPs2nK15anLz66QX8FZcSoeGx8d3xD/iRPCqeVMrvRfuXflBNeTu4f7kufGK+eN8V34ZfyRBJeEsoTRRJfEXYljSa5JFUnjAk9BteB1sl/ygeSplJCUoykzqdGpzWmEtPi000IlYYqwK10zPSe9L8M0ozBDuspp1e5VE6JA0ZFMKHNZZruYjv5M9UiMJJslg1kLs2qy3mdHZZ/KUcwR5vTkmuRuyx3J88n7fjVmNXd1Z752/ob8wTXuaw6thdauXNu5Tnddwbrh9b7rj20gbUjZ8MtGy41lG99uit7UUaBRsL5gaLPv5sZCuUJR4b0tzlsObMVsFWzt3WazrWrblyJe0fViy+KK4k8l3JLr31l9V/ndzPaE7b2l9qX7d+B2CHfc3em681iZYlle2dCu4F2t5czyovK3u1fsvlZhW3FgD2mPZI+0MqiyvUqvakfVp+qk6oEaj5rmvep7t+2d2sfb17/fbX/TAY0DxQc+HhQcvH/I91BrrUFtxWHc4azDz+ui6rq/Z39ff0TtSPGRz0eFR6XHwo911TvU1zeoN5Q2wo2SxrHjccdv/eD1Q3sTq+lQM6O5+AQ4ITnx4sf4H++eDDzZeYp9qukn/Z/2ttBailqh1tzWibakNml7THvf6YDTnR3OHS0/m/989Iz2mZqzymdLz5HOFZybOZ93fvJCxoXxi4kXhzpXdD66tOTSna6wrt7LgZevXvG5cqnbvfv8VZerZ645XTt9nX297Yb9jdYeu56WX+x+aem172296XCz/ZbjrY6+BX3n+l37L972un3ljv+dGwOLBvruLr57/17cPel93v3RB6kPXj/Mejj9aP1j7OOiJwpPKp6qP6391fjXZqm99Oyg12DPs4hnj4a4Qy//lfmvT8MFz6nPK0a0RupHrUfPjPmM3Xqx9MXwy4yX0+OFvyn+tveV0auffnf7vWdiycTwa9HrmT9K3qi+OfrW9m3nZOjk03dp76anit6rvj/2gf2h+2P0x5Hp7E/4T5WfjT93fAn88ngmbWbm3/eE8/vZ4MnAAAAgAElEQVR4AdR9DZbmRo5je17fYe+z979TL4EgKJCKkJRZdr+d8KRIAiAY+kl9zqxyz1//5//+6z/xT1ssB0ZBYA22gqnV0P9n1FsPgnnY6UH95aIr/2vgqhXRR4nHkdMeGIQZmXotPGPphNNkecDHv6b2NK905iUtOeEeI7+da/IWeF6tHkVs+XkNwSiv3tP9S8ULffmM7NZngKWta+I/qV3rz7BwRQxUXlHJAydJxUyqTuNdXdjs8Try0k2vgw4N1aME5zD0aYfAhpJudCm5jNFSDWBjWV1pJUsydYbe0+g9PZ/EBznKqzcJ5+t7LaYWPnVRFwedFS3Hzr13k1Ny6t/ghDY+b3hZRfLT/N/Y5NUVed6A/5TTwiCDDnA9BNLMnnwAcMGYZr31IJgH+Tl2yP1mQFK1eShljIPqK7E+eGgWEtcLP0Vos+cy2Ytrn2tEidDOVcm1H0EzPs2SVpqqMcQKS9f8eRyCUU71tvbbvxUcwOqrpAt38MQe6yCd/0mu74Fdj7BHTYpKi1OLAvUOS7o0n+o0Kj+vBaaRSu25/JHslhrAue/Uui44PD8Dqo4nrkQPydOzueMm9lZz41MU+3HI89tWceKPgt5BafZ8ydntMx7yeg89aLTXv0wz8/UB4vvOE4QQfVw66QQwnKkEg9dgiEDVh5H0gZUHBhiO8mnViUsUAzQeieeUFBDVU56cS+gHoIG3Uju5ZNYzWpfWQKZWQ1BlJTWiJU5XXkmTbotX6RCMcuvp4A9uq7cxZ+/BYAc/Ykm65kd5iKVXxCaVKxLLQliLUbRaHjs8haX/k3r6u9fkcBKxKBm6wqn4/QHPUVrfTPiCMvSoM81buntuJ/aTemrbfGw4Ba57za2PF8cb2oDfFz+x/Kb961//1snWtnTHwgEmLA2jLmpympJ8fSgMfX0YSQ+T9GDqOAfsDzeZA7tcmCJsM2fw3Lg5vbRIrCfTJm9Y6hsmiw1YUCU1TmPbrCpMD2yUt7r6npJp8qQFp3ve07euG+//BjxJG9GohkfR6lA+1c757IbntIZlIWxGtMhvcqzjcMMTaPjU/UktY10T86rNGMdzqAOSXOnDYJ5kZ62eX8afPoZ82HMPt94EbvjL3p70zp3yoz32aU2WOtxz65k/DUh4wnmPNcR8hJPa4Nz/DV9Gx59A9EBBxp8gYKCVm2gfDMmf9MQ3HpiTdnR3yRinsjWwNw1aLmzGy2VlyRcc9e2nnCCbDEV+NTxNblgAE/N6lxemJKP2poiRkswchHPc3g4jcR1uPRe1z8ZNU/+A971CQ/yk33F6QcsC0XWeNy4I595ynyOtovtKJ67FKFqtvX7Fd7o0LF8lO++hxWZMXjkxJ3CCuQ6w6B9FPCNbvyPxI/v7c5/tejbdbWKzPmmpw0k8NQT/6XvVhyB3X8+n7lR7z0Nee3vQ1PlRkyeb+sefQLi3EKKlfg0FEM1YQZBLswUGFvVOj82yVf3pob5N6VTLMbdODCmBJalc2IjkAxPM8/A6/aSTEPrqWaMINF0KbtoAal/ZW33ydXPopRsxSwb3bLmL1C/DHSfsQSPJ1ygrv93bXjwvW2KBN26jn5qqX7TSKWIjlcd45YrYEfM4CJuRmgQnxzoOn/EUln7WuaHia4M2Y/RguPS+V+ROUOPCwVPvh40Wz0DBlaym7fMxNG7/JZfnTrvjJvZUT85nOOe5a5jj/DYCQslt6G7jHqe8d7Tq1b+pvbh3/lsQ9sEFoIrIU8Afi0QNDV5c+rcveZz0tIOeQhmq+Bb9RXnr4ICFKm1RBSSRe8miAeYOXF8GK21tT7omVLfF4D9IrOGQDpNRtqYnrgl3Rd3IHfmCZe+TRXGV2LOT9kYR8WfRuW0e4A6/Yaa7cTGV2EYjrfZUtfaeQMMPWNNg5tSNGptqPQ88tiM/5nVAcp3fqu618F3E86V9nHjht992iHgwuT2/G+3unTH73mptBdG1nrvmSffU4x6liwvo51D4w15OGt4Mkbgxn/K/liz1bIm8fgIRAL4MkRO4sPZrK+P5IWK1PG761NSelQD/sJo8i8IiYS7gIdbNQA90qWVQHVGpbw366jGBpUueupqVJtWrsWhUvtJ1RH8SiiQ2+oScXh5xdK7ATBrXiqn8Xa3H59adxIkvvJLrUZSXUSRbHSKvK49EuSL8Wp5Fw3KoML1sVbsHsTiIu8UEPuEhOulq5kaDptaXhTDn6VPE1ZenXD6q/8noj6BtqY10TSO8SNFJe8LdwvOv+q+68o6TnO8H5x6/eSXEhdLgL7n6PsRlK/N7Q/8zkNBBqm8OytWruzk1xrPXavUTVz9A0ygF7BLUWq4hZkClkTBPQPgtCggjv3GEkzPJMg3Atb6v0iLJL6XSIfqHBus6rDZdE/rFgREarQQa7pgTnqN/1ulJ+MBp7GtE/+HGHeDSn/jCK6mW2k5RmVQ9tkP8o2bnIcy/JwrL3bCOwxaH5oGTb+vd6VMwdWnPnZCbOjWsbVDn+2G/aZbAxYlMzaxD9vAo1CO4aauRM/mTR/Opd8dNzGvPsUevPX/a/5PO+/ibmxQ/9uBCPgrS1XUf83rX4cdBzTj01k8gHAdRLBmwTKwZpWbH337i+OLJqddeWaJPm0/eAynjvdb+HaNX6v1l3nIMgCa+gKe8xhJLXjprKZ04el/o8lN/4PTPIZ6zJQBhKakavLylIVYHJFf/qtZRXsvMmf9SrufpMK49U6mZLVPjfOWRVB4+t/zAl854YS1m0TCbs/1gAH/qe8FxKWrW0JJ7wKr3RTN1qLk0WPUupgbP15O8nr8X3W4En9kn82hy/+lx4iY+a/f5xGGPLhy1f0i491NOu+HT9M553kTnwrfLG6gXzIvX7ScQjkBTLJrGgWVidWGiBl9/WG58fYiUCYQoDj2L6sd2RoManM4VKs+1V2Fs896ZR+0QCvY28K5h0+zNLc/+YbXmOXjw8Svg8r7hS0VNE9q+B351/TKDn+7/R4udnNggRlkvYIxxrvJMVCtSb4VSReeFKdasAITdYgI3PJuFl1ckP/owCYMnj52vY2puHl5gP60BRZ+5kBNYLB/JYX2Rlu0eQ/Z9fJ52/WZf6Um3wyfmtecw99rzN642Jg+cdBhMD+qSu/UACE7vNpTe33Lz8A8vz3nzq6kS2F7LfKTf/gTSdoJNhsXugwLO9WGhmTmEPRCgxhKPNLHypOD9YBZLHEDDVAh/iq5VDlf0oDaMpbCM0Aham7l6H/tlbc1IORcRK713UXzKWFZOo9x65hJUWYmYfybqtjd33fcGroLUaGplFF633ApLlz4B4YqYOl/gxNZ2qld6xdIEIOwWE7jh2fyG14xI5h7Ze/DHhuRdHkMLfOqmlpol64YiPkQ8Zr4XtuzAgb0+nkP/tpWT3w4vLJOq34YM/qnviSubuHCnDwZe1JMJLrg4z8s4E+dueRoMvPYTeOVh9/gTCMfBD00r9A1CEER9IGStJ4dbiQP2IgypTlJ9xH5yoHHZrD2oH/tBnppdLApJFrgovDCqQYnPqBL2XMJvxLKtfpNzXujRwlVJVI4nXcLUuVwcsUaoecQPmp2E929YtfJVcKl30tvzEXLX6SUql+IiqfyhRxpFNClvMYuGyTfALQ7+0If9nrgjzqb7rN2e3T/bENY+tVnVZK79ZMmgvTQMhXkUt8OK7Ik/Sz9o6ya/qHzurn3HT+wn9dT6zK/ck473IQU3HS7sDcwdOOe5b7Dl3ahXTbiK+Ang+gnE77A6hWVdP22gHdiJVz90oWEZB8rVA851qD+uaqskGjc5X+CgklOkVhhmWi9THJyHBivx8lnoRakve9WivqozKVkkt9wwcYxZ7LDyFxlApZVAda0DfAkic43fviZ6K54aB+flfLkVF0nlMbtywwsDn0XDcs+Tk0Y4ZIV97Lnp0+SEf5lRmjCRT2FIYu32vIjeQ20dqKgDvX1AMYfkg9afIbi8tqDhJNpw03+305Nm4j+tuc9smr21jziX9t7Aubn4rS6jSKb2K3fS4VdB2ot7P+ar4foJRAYYgkYsYVYDYunm0GbdeODmwTQOsgPNdQNE9NhuQFKO7XJhLcYesBdiIwcBHPwSZZ14jl0aYRCzoVrKm36iU1fySHxWWpSXeuWtqHPhXqop2x7q2ruSvytipt1DS9eEBG442gZYZSSV5z5ZJ+ic8BuGvgCFt5hFw2w/JzwtES7fn3pl822GmX7hSj7mP+HgsOZ1X2iek4YLVDzh4n8Q7TFtXV9GsHc8c81kFKdZO3xiP6199Oz9Iw4XZhhWGVx7J/gg7/O8NOVCpFclGslS4fijn0D0HcP2OLSHECA2GIspRVEk5ifvv7oiLS27++FIBeFcXUDDhTEKtwiD+L91QM4i56t2DFLU/mVlw9GfVsJnLbqE1lN7ySbV5YG5VjB9qDXLJIJWdEL3rCv+qNpZTmzWPpBcClwnfIehX3hFJc4lJqriCU/j0qGOxToOb3hpP/TctABi+fee5hGvA5JrL6tagOsLB3UiIBqcPy4bGtD3BbP0b76Gb81e+OY1DHYcsR0xek/lU+vfzuF6HUz5fj1wvM7i8icPlu73kP/lL53YQv2X6LWZaEY/Vw3a1/KqB0/6kOtDov6gvExBpp9S5y6qZ7MHbGJFRcK8gNSoNl57R0PlkM/asfRB0Fcl6Es8wlrAEieQddFoyFV7cEycRIjJm2xBBjC1Wu0NaoUUGcV9uS+j9WsLdSa2lA+g165teBavGPYYIukqZlK1ziWAiekZv+En7x/iKd/u07nKkcTSfvz8FmNcCksrgUWdn0E/SvXIqOk4C8Id+VNcg7Jvzhc940k38VnDZ2Jee04tznGCIGIVPDU/rZfdOh56OWty3EPtwl0e8qFPz/tPIKEraYigK4DFvcbLT1QlaXL7INEWq8H8xB0iLWtzS+RYy1OnF7MizkU5o+mOtTTYKnL7Qp104cQKXHr2rS23D6mJQ1KYPDIWTlGajZxS9e0kG85kv0v9Xk6H4CbN2kBLKfbatcJ3GMbqJfikU2/TnHr/RhwX4TYTm441902MzMU5Vnkayjdbao6SyUtHnydSwi8aaTP+5jH7yZjmj+JDc+ux/RZeiZGH83mQ3pt/gDz53jic8w08DyvpD//M4y/XD/v7n4H4jYiJHBoYYe1AGqsrrSQnZa0PEqDNyzckX2HRKztBiu1lGmDV1iOsRe0HMbXkreZQrzE0a/agD7VW1uWT+FtNz9C6Tr6nCGtxTzk4LdcL+xR1jvO+zGboQrOTTeyxHh7UZoP6dhi2M1/CqsnhEEvY9Gr1SfcP4NwTDrFqD0oco2IddA6oTEqStYGWrmY7uo/B9/TJ5K7uSD4XHYzqgPM53c076JvvgwbUaRVXydqe640i/Osa5zaaR7luqoOzJ2uX1F4PWvLFbTvL4p4MfZuvv4UFUMv1wgMjHDUhaYxne9RFVZLGqqNkql7NRTSNw5UnX7JNTSgObxECaSrPPeBBrpdu5g3LDRVGowUiZS+TNaNqcMZXnvjakIpNVG/EtmfHweXiXBV/ErHR3f36refOKzCHmSfguESFRaK8ohJt+0EjKeNXHXyzsfX/AsclPHmRq8N1ngYhrX4WedC+HEOuWRPf1ieTrfgfBr88g9DE8n9ZXcj9mNIbMfFWt+LWugVmy6z58N7AZXWA+xzcIxfOuqlN6LpNTuXDTx4cGn3rJxDzre9GDBaOAVhRA6qHcMNTB2n0sE0aEPJB7jjqD4st1uf1LhdWkUmMzsjzQW54e9kHXvVOIwwWyPXlaWIMg9dc9YFGvo2gSECUmpWOYoGulewfi7rXY0A9J4nz9tszUOnod11pwkN+hVmfeoqDHnMfNNJO321fzq8eeMd60hZPZWrRkybTi/rB3TzUBB+QYzXMCktHxyg/C7Pvp/ox7k9L+5b4ZLXVJ7jlhuvUvNWj/bGcXi5uHK65AZZ6y8pLG6rK7zIg3adX6F3vlI6vPwOBsZb4B0wvJ30jtMnqCx9ZYTjhAjQsovQGeapZjiF3nLbpLVxRm1DtsXL5ycPrwACTUmIYPRJHjrQaTCfMeeWM2dewKJyDBEBhX2o2/Q0HDH25Vz5lSp9q55gn0PCJRS2e0WrsY2KfavRR2L13GAaktMcPeO1vs88bl4BmocTa1gMc5Wo8HX8kTpOHnvaM7maenqcTDo8nzmdsdICe1o6fGH+ymeCTKa7P1Bs2qbIyDbFZlzCTyc/aN+HcMY+dbTeXoPWdfwKRAcRaA9MLWN9glA2NMMF68su2iDVklJpcZOOjqNpy7QskeNWM0pHIfsulYe/Uoh5Y02GX0kTkQkxMtfZDHODgpWMUn9GxBuW8DCVryYmsm9HUt+IkO+E3gwRc788O8SR3msIiUc5oNUbIszSZHGs2Lc8vmpQjrH1EU/UR3exBeDZJnyXZwszP+ZljaPXQYR12mNFX+ll4teyy02O1037CYHja2xPn5rkphgevlHkn8y0+wFHi27itt7rE2N8UF5nJ1Bzqu00gU2veW73z1XspPXv/CeRSXzdVGMxj1Qsxcn3ztguSuiXmsdELeT5qpBq3dYDEk6x9GS7ePwg8hwHr9LjV2KZrHnTNB23Seg4veMYSX5Fg8ili8Dw1FpCuJeN9KRUH8Bb5fbrYH2fTq2wrSctZb+B6nrSL6FEbo9WQSF+aTJ7q4mgw/HeeJ91v8ENPwghcOq+qlVjUeRh0nUwD/75iPGJ/n/EvnH6ylyftjpvYrH+x3ceWH/+0M93wMOhFMjmvqUvg+GceebaujbcW0P4TiD+BukJP2EaDPbNl16eNOyfsEHfXgGNz9jEXn1EvfYwpz+CYm/ZL3TTp17CNrz4loKN2tw/DuKXcV/UGv8sNRlqaVdxKwfeIeT+4NzCY8mOdRPGRVC4fB4BZzTQOglRjD1wbbmp3dWGZVA3TKFoNaKPbYds9LcutL/Sa5XMb7hoQudhXzUJXPMBdlJUety05wM9ae6ZuPcYN+/XQnjb/1HczCmAMHmXr2HE7rDXdR8yRvY7z0jtAPl9mSFsR12c0XtCRWA/aoM9GS3jJrwz7uP4aLyrndPOEqXadMGnABcbSMH2DgeYyTpDiA3W/6CauGxIY4U3EDOqS2+VoRr+4Xf0Vcx/P5z44kCAOsSDOpfNSBEzaNQVmUwaTdGJTQcvbWUkX6VZ39FAdxA7f8gSE+zNDLA7iODWLyf20hpdmyf9WU3TNh26recD9Q6HmwDfX9AMs3cxFOJ82DCfcNbscfV+emS8a+VN7eKaoeeJk8jfFt33v+K/YH2/xy8V/0xSfu676bXf9LK/qyuQgZEX9NV6xGKglpTDV4CemGtxG5y8/SNryXhDen8IGZcEw8tJFIr7iBoOo9pa59OJuvPnsNMK4dZhNPYiBo3Rdq6VHjFX7WeWtTpgjlH+J7TZgAw1Ih4FPybEOwjm9LOFKPMnSVHLxBvWXdxDiGJ/qFJb+SZunrL2ih32zBziJsY8HHNazhxgOuTQLZdqLutU7TYn/5oTP5sPA4v+OueN5a5ZPnAm/7OeLxixvKftxk3ZGJ/zmsgF2vRO71bGJ3T5g79rKQ1y5a8yEvNXc6qrbTyD1ckKDlvoSYxhY2/CuF16OyxtRXo5lTmrwjh3z7NH5IErbMNMJh5B6cIP/opk9PJX03OWFIYEuI3HHJr6rs+nmkXiF070oQU928sIyqTpbZ90d71XpI1HOqEK+WYsT/Vp7X3jhBf65N/XYwmPPSbfBd16OzXxXF6ZNAfjt4kPzoflh1leL2xQ0pq97PIwqC9cX+IPk1P9T3Eeeel3D851CnPAXrBl5MZuD23lWy0ZPbuLnmn+ITtrvlvQbrP1HOqGjZKPjPk54ncA90ejJ1Ms7Ca8rj2b2byLaqDOuvbATl0ac1+7BQW89NrP1Cre4Ng4AytwrIgsciqokpY1s2GLuR4n8/txVv0PCs9mOWv/mDXPqJp9TxZUOeoL3PmmT7rrZZzW93dM496ocDbHaPlATzKhaMchbP/RYxmVJ+JinkfxKvEl2Gt32jbw2ib7SVbI62vf+MBnSwaZpmL/qrJNaHHYnA53MTrx5zVStE3+qdz07bHp80cyex7rdpFCytimT35qZvvEXvv4g/6qXzOv4FVaVSvxmfMAokQ7nsuv3DTofuLVeKgMtLTGxJJSXLpKGoX7DUsMNSB9x1oSMV42BPmPWzqGHH0qK6F2TOg4eeJKeF6xGALFGucCnoxrGPWELuMB31MRm7SOd82eDuJMY53XmgsSxjoNwzrK66cxz9qF+1CavObt+zL55ELz21/pNnzKEdi6aM3EKh1bYSeu8a3TbJ3+rtfkb0YE3vzeebvm8ded/pnrbzxv/413hOn41/Ym2NvLVPBron/rbrOmzaqHr713pVPS3sMDCSEtq1MK/YtGil6PsykOAewnbRMqG1rFjnj3aR3t5G9f4gU9ONR4C+kE/engKzgPIurjE1EteOors+qU/actlUR7qy/iPhnge9Ehwzkutlyu03sc8AeFN+8A1I/jKwIYIEsc6DoVP7YaDtvSZVJ39rYZ+p3vAaSMT6ADk8hzQrE9Ytj8GeI1H6lEP8qQ/4U89r8OmAEN2F2DqXuqnvar1pDnh6lP8qqP+643Y6Qr7i5fm8a/9lhZTDzu8/RXeqVOtuLz6X+MFhmFa0n7F0Oda1PJA/mHt5PUCz36vK49G9m4i2qgzzjE0oleaP67da5cLi7g2bTEx7Kc45Fja/6rquNUWm8m8L8bj2bndtz1kXffUR9zyBG44bAycL+EnrmnDo2wqScw476HswPHsnMvT9X5unSbX7CzPHyZsWmalTW+jCqFGwkRHWdptwofjzsDjQN3Fv0D+Se/bdg7PL3Q/2cdJ+1P8tr8BnPxK9vnmPDhtPU56/WyhHbhun6uj/SE626X3p/QJQ9NOq704J2xE2RNuhT0AiTOM/AnbfsBEg3rAN41xfGH/otZ5aAZ9ABK45mnuLbp25qix5LWq92Pq271672qKeSu91ou1GhpZ6EqCK9rynYd04lh7Dxy9zgbpkubc6XHkYOmeKUzrtffJZ0/zRBFLe2n9i9peh+pJjYL6VX+Kp6Z4HkDpsfjkNUS73h1WbSBtPzft4KvvS/IHvbd9fJi37Xm6oCfuhM897HQTm7V7+E8YTTfPJOrinVu5H/H0XP//QDAMjVrq3WHQfMGhkw/yXBtIFCP5IXJslwu7RQKxDYtP+Y2bfbPGjgND360XFHBpMlLvWOoA+fVSH3EdCK7CUrHvEU127yxtvRO/1QZYSg+9qFGIUwSwywtTj+nkR43jOUC9Jx1lKZoeP+KwN/dBTYPrnJJ+xkdPlghc8jjVwhWnXjji8RlR01HgLvf8l23n/dxHdGQ8t53856qfnOdOu8M+7Rb3ZzY3bJIb19KftIGXBv36ueLyWp2Oy2th/ScQcTDV2mHg3nD1I4af5A5XbqSliw7AMb2kQVYuwVOUDzQPeQ3b6Gbfrdae0Dty+R73zAY71/RYRoYTGAfXivJ7KEwR+uCbJDFIGv6h9gbvZT6AKiOp3IYSM04vbEh6w6rlId1T/484m7edgfFJFI+eWG84NVSug/q3uJPZs4GOD4i0u0eE80JA7iTImV/Cm8Ub/2XG3635p/eE6/86YyOaUK/zzz0+XYzT9In3+vrIcHzlzt3/t7CwKfVg11rCUJ/woLZ/1c975TdiSSq5tqH9kEpeuSLs9HL2KL5h8oh4w4GlF7lZG3fr5SaWJzxg5NH9SJNc+pRnw9VXOBIsea7qfEzvdq9cDd7vY3IbaDFJTN5r5q7b5NpC6xu64ioZL+XAjaqCmHHtRZ4N6vvK3TxxAj4jT6j5LQmZiQOsPVCxAGEGKa04NUUgOZH5HIDWI9H6VKh/I9pA6voU/7T/0xCIMEjn8aHpv7Yv7SVvwuu9GHqVK45dT7NWD20aXR8Acp461YrQqWthrCL99ofo6MfGcunFydJw1j5TDYd4khI30uuWp2aLBah9erzl0MX+iFv+Vuu7EbqbJ8534LwE6U9OGhJLX2notJjOWuSXqN55n770hmbbliCD5+npPbtcL1XIlcur9JEoP2kaTrP3HpiWr/UQ23ApQeh7RU1w+D3gKWeD9lAYklzOAZq1dJ+iNfuvwY+90uu52Qh31A5Da8PlvfH8b0NtX4fhXzS3Vpzjbxo/9YXxB92S5CZcz3z+9DI3O2ucjrCMeuEF3n+FhashLYb5CpzUBnfZl6ddI1pfgo2Lwmvb94VLIK1FiEhbdOyWUxy7QkTPrLFh40irFgdJYoQoGl6mpR96Eks5qgRXejyiYd6TnXjodi0Te6qdqzySt1wvfWxROXuqcZ2Pyql5w3e+s+emIXDtnfo4qG+nb/sKgbQnHILSwDCXMJSet9oJe0AcTjs9Tip7jIZPHyIabrO60bfqD9u/DflvqnDB46Rezyt1260duAO8Hoo5cIqjbvd18rWRZcTjVuOD9LEhLCL/76qheP9DdFwzDNNSv2rngE1euoxPNDkTeH3MU6+X/Yw8adM4f8tDBynwHYdTcM69lXNU+iyz5UmeBlmnV0IXWECHqh/8XBxq4LwnRiEtGn1ZFJZavQhZBln8H+TuqZy+aa48y9sHzFcce37yarOhlbHlghqXxsWhjiXNDSdJSV0/aYziZh1v3GrnkZopNB7PiNPzsZAJNHq+gbEmuQ5Vp1l7OZnuf2u6vS5fT6YuzteGje7kMfBezp8c7vftmnSd4eXxjLW3jR4Oi6tbx4jJ9Z9ANANTcxHa4OL5klRhfYIQ1e5Y5UFOnrWBOg96JX7Eglc/InWGlQfJpXWNcpi0fveYnM0pf2EE+p7kDWptlpnuyQVjA7ksFXSOLvZ7Atzrs0NjvGWbB1j4IddLFsbK2fOin5pT78Q5Jw/0wNwCr/wzd/Bq/WMGWrCaJgthzlNsetU7jXOVu2mAjy9+af1ZKaOePJKG1VQAACAASURBVP5HaiH9YHFdhG7991Y6pwfXT3v9ek5jDsaXfyuGMMojvSN2N3Lqqq4d2NA3zPnNTx50kgbx0vQPEI1MbfvJA5w8kGPDcxlv6VRV3TRZTKzqSJTXh4ewXXzDjIdx8/wJh7MJPT2Uo9xgoK+TYLVKaLU8F6Z44nb3Qj0j7qQT87rlVuiFDXuDrzxA4U2bIIMEaaJSeml+i9cGsMc0kRc45Y/c2BtKLjWrRjRMKWMcVA9Zwye3q4F9Xjm3nu1dozZ2eraiB5J6F2x05HfewjRD9Sl+1Z36X/DN1l86DvTrCR/6HN54bKDoyF3vSXe8tAO9l34lrlwfCzUzZi9Wx4j1MAUX+fFXWGxZfWs+TsCXc8JDs4NFK968g6i+TLZ1gMSleYkQ63wRH3Pw2AcPa6fVc+C06dnD7uzhHgDMGhBm5Wo5MOckOkXT3t5I4PLeMVgNu3lbvf6Um0gvYpgKLgyzEmRQrpibyXKrhaSMn/SQma/nvjdamO6R0+jQ1x5hEKv5oyZ64VkyiEPRci+yYQMlE8Hv+YVuM+zPny+I4O0WO83eLFFrtvTe8ngSXb7zqfZKes//11Ve5Azft2oNlrJ/1pfpuHolDLxyqF23cj9evHT+IbJyHaHtP4GoB3Mw1NcTl7r5kHq7crcpbIDTR7Ui+pRvY/jBklzmum7CUEOzhCN/4oav/ODV9kLz9Fdw38C4hKlUn+qMnwP6N/dOLzn3mTKvK4+kclkn0PAHDDM1n7I4KJLLQ1rctE8actkoz+nz2n+YX32RtP3vaohjTR0xMptzdjxz1xvUUp1nA6PQ8zdx1NgXH63xfDUtjJ94F+siwzt6Wptx3vKY/6bHDf+0371ecox6+7XeiwVp3pN24dYzckFXtvWLjfi1dz/usd8V7Npsdrkw/9BAS+D1cK0cSnxt/zsQEDVrd2MogGit+vFWwCZWSyXZ69rgin7LxT9Enjf8oXHdzKOmLHWryJ4HrnRsjoP7Jsb29LhObnmrTbhkwLHqnq3yfJz3CEYTO3eTcblegiAKj6Ry4QlIz/KnWA6R9xev0toGNbu4TIRDyhVAaQCoWOz9A2Dw0AuqqCQ9POh8GubFyE9WJ9zbNevxuYHRfNCayeKfZDfuy+Z8xsyz/2hzJNLojZ/zPtSwfLpMtPgiSs1ReiL8k0H7PWm3O527zzo88KsnLD9elfr6hwjQ6ycPdesnEPVgg3OJAz74oiqZzdrWAR99LBM75uI/RH0jMbp+5lEDks5z7Fw4RODWwXBpxFF0adWjCBlX6lTKt+qviXz8/gDLmsFqzNHLBiO8reVWVBoJ8wSEN8w55Yo2UD0tYj+ppXT0iZJGvdByBVAaAF6LAJy5INXZ0vsAxnLNQgBWVimhOBhV+Q6jw9DLtfS6xyIeIvZJ+eiBF6FMqp5eR2IK/3fV/8hpDdNRrgu0Bc/UlD/Wuw+aw22Rj2I+DRu1HpyITHFAro+QiHgpxtf3X2FhDM3GPOzm69r1oxd7MQ++sLPe5cJalIfF8gVm+CmnPnRcH3uaFxptjnxahCRnaFT1ULgO5EpghNLddYfe8ah3Lz2XyO4puof3Mo+DIjzENyxBYYqlDyAltd+faLzX860/9pgizaiearD9JNY00wM1dLGa94KKy/ISF7CFep8GqOfp2QgN5I+/ZpGf+bBH/oNvnDQWd/wOs5b9SbtAe3DM8zfetZm/7mnTs4OaTyt26sCeNDcub8oNnz5L12QsZr/d5HjZrKpja9eG5UsK6tWRHHHkC9/+Cotm5tWf5DHKdYu6tRucmw/E+iqN5DEX/xTTgC92y2Vc548tgDeNasKDc13LcXJTK2+PqctxNRcwVxECXqL0eGB8AZ+Y8ZOqOpLKzaJhKqS1iBGkJ0bwwGVT64NP9pDe9Ztm9mITapfPrOEr0eRUizdp7Uuaikpo3A/ag/s85ep+sFySnUDPRJpA0n69HDwxDYmI/bFt9JbE55hm+pR+JFudew59lW+aN76MNsmu185NHZBtYNHHeOrjtd4YUl9NS1BlJlXn1FlrM/+JHfcRVzWZ1bP4i1sfDBcX/Po/OpONF6X+WT+BwAM7irXsVl5HB0PnZWks2fIB7nC+tLOXfIpaPjDnYCqPFtWDCA2C8qzVC3gJUpM19OJmDgn7R2TJpstL+wK3DCtcHiTXIdsNeUghzns3VRN+qouLhLlF+NaLULiNpZ6i596tr/fZnJrn2ElruPai/jYTXlMbQPUYlynCJVjVOqrJMEFtdvLiUJ5yWTkv7FNE43h4GtSK4ZicSzyn+gZ0jxNdOJIv6033xs8ZQ49yXKZ+U9B/E0zTUWvGW992eHp9/XUUPWxQeRpGS693uTCLmeID4roIkevlKZwvRP8Vljx0XXRBVCtOnfCMJ/qGB+CYv2R3eWFqUn/W5A1z/WNu/dIhKscmdzkx68Xpu46XI3nlKkuHHpJXUrXwU/T7g6ZR6yXGAc6ln0OnXKN3vPwVMZ86i+gXv+UoGH2bnpRRSJ+NRnjtY2o2tV+ztk9o46t5oY611W1wivNQezOd85671nHkeL+cVlEyKGB0BD/fU2ih/KWXOmmih/WYQ0wjhxbwkEu5ouk7YdUXDeQvOtHH/aQAwb9fbSfr/B1AzoYKk110apwsqBLzuHnudj2xq9ZPJctG+IhxkgvBcX3hvK8PEhQXJ03/MxA/I2i1MDmXw8IUTxzxQVYZyZecM6T1qOYNxguQfOWp07UArRwboZzge15aeTxFnAAbkOSatfAvEb12X+jt9fBw6ic5tdlQL89RYx/SzYhtTEz1kUMPRVfvTbvRZAublGtW1ZnMeusPMFbbC2qiF55lC9RI2JirmPSsL2XOnAJ7fkBZeW0ywCfOZ1RuDZaSvtUBtLllsk/Qj3XrEbHo+/GNV8dXXeohv+1FXtKEiO+IgaPc9ie45dRzI+//UyWbcRcU/f4vAje7S1mZPiIKiGSdu64AonKoIo8TX/8sBtdBKsTrPyTEDk4LylgZVjH0jbPC0svDQKZZH3PxT9G5yFni8JRTlJqZZ10fLpBNzcSi9nmS+4UrjyVFR262wsJOR7/uGiAMdeQsM4eNaOxDL8OGuwZ5NlSEOJe8Zqy5QZBTRJ/yU9xp0Eaju98n/Knf50GXNYKWsNzC0gSp2dIhliYT1c495ZNDjeU+CxlHF+DeJo1bXwtgco4TTq60mRSH2pum8FAfbJu6NEje1hcNPL7q3ubteHlvrgeoG5x6f8m7LXu2jaEyvNJM9NOEe91ucBuaHxtlhE7tFtHzVa2/5uucehKLlxg0f/31P/a3sIKjFQZ9WRQvoaWt84YPwF+mbEzeceXbGHq2WARQ2MxJBA985qkl/pKvAd3D9y9ekaNyXl2gUY+yZLcEwod79EDdrORTL8VoVr9iNYnbRGio33DCXzUpkJ4Rvpn8Cp/9P6ixnVraTAHjfAPfSC4sSOc9h+Wst9jbAyKT0CFtcuPg3VZy7Z0TgvKIpPI0rTqNZg0YGFbbx4LWMQTSONzyV0GqQ3ec0wz3hcY8eUBD/iAufo44EnldyV+TS16JGW5v0tW7lFetD5tlJXzEKPMjJs8Q/EKUrQ8LYNc/62r4n4Fon/JXjRg72MEumble0I6XRyXBZs4wcGGvMfvmB0N5gzcN86gJJddyFqunziMwabYYTtQ1qGOVduZkASp5iXgKtNQjDPUuF5y8JLDxHDWWMMYs2gtcmuCOGuOkUawZJ00KpGfEzEw+4+4z+3f11O9q9B1wwFrSqH6LeWpNtsPq5ujetw4r0ByaDEas68j29GiaKFgf/MnhkGv7LhNpkX2ordfoc/pFbxpLy/NwKsXPBB5PPY1vxXLaQCTw/Pp7wOfyJT8aq8xkhWtnxYeR5/K9Y+rdRcN8k8zB2RewxP/61/8Egw8Q8Jj4tKD5w+V7gxUt03eXO7bEaupRvnlesNY5XjPCTDqAM1eNeMq1B+fXsOjh0Hsk71wC8hDPfhWnCNG8T45FrhetLFzeciuUKvoMYfKtiAFBkk/RiZNGMVtbv7i0unMYl+TUHnHf49ru5fu1PungrRUb0r4VQX3JZeHR+xyvfAp2D09qEOazRoyH5WjpBSDD87TCwucR5FgnvaS7rTYLCRu4KT7qJHudayPQ86Rv/A8G4Dmd98LGvqY1txK0zJ16rVxRI1a9fk11YZcKWX5hw9z0quvnD+KQ6ScQ8Fi6IKv6dFSrixvWiqXinrLhlOvaiG8xPGkrb0THLEef9zJPXjm2Urn1umfAa6jxhYnzCDkFAGN5vpA9Jk7R74k8Jha1Q5jFFyv0jeilKEWMVM4Yh6oz2b6wpYPGcrY81DXvpIEdTaC88ub7hLPJzmFXz37UQ4eyVu5H21IsPhL1A3Pe88ntamDb54ZEHmSqZ8M55Cf+gAOmVfKs07u4nJGStsUdlvLaimrE9t+pOLHLZb7jHrBqy6RdqlYsE8g2cE248RoQTZaWXome5eu9sKbQbzQSQyOT+246D2H8IXyAy9v0JTQMci7H6uMhnPTPug78FRavCPTi9BNIWiG0H0sx+DfL95T9BVUyiajFRWT6JWYPLppuCqPh8i3cfMGp70vetDgF8+JIq/MML00C5aG6hIeExsH5/QDm9aFVcEkrsXZhESvNhGGHgxBucYdB+oSTpijnm1/Cf/+HCLbkM63GftrSfgKs/bhg+GwohyqXl4BZC9dQ8noWilwJYRkMDeDikysM7VGwtr7GpwYBRjcu4BOWLQh9oSGXpYJ6DIFtrXOzejVbDZLRV8XwwrsQ6zRbbY0HmICl9PHD9aK/0NJXYtc1saKYXJMLv+zGTZXWo+W3l6OMoMmv0OjPQvjSzPrbX+OV34jagsMT274wU8Qwcsd0M3ZRvozyQIyv8kDOIvGZZ73zwDntcLaYD3S3/amXZB7U84aJx1PhC/2OWc2HXU9RRJedclmLZ4xD1Zl8wjd9MGq9H2rsqb3YZ4/xN61xnPuDGl5abc8BllcTrOLGmV5yRWlRey7+FJtWxXiWGtyK5QqILcYVloP5UkOe3s5Xnv0ZJKXDDgMhHPnYNqD78oZkN9DVZ+Qn/6uTezv2pC8CNQdh8fLVfkJ/46SJ+J/4pq13U+I7vf4g3FojnZvxWrmiOlUrwgX5VS9l1PXiW7wfV5d+CtGvsHLGtJqjVX+KGzO/YKRT47jOR1iLob/1OWY5+ryXefLbfPbiJM2DubAv0TXIY2k/q8pzUTFjzObSA4liYqidZ8P+4DLlrzEFDHEo/Q4HL3wXdxi2LxzbjpylxYQv7tQDYaytH3CygxeeZGmg1R6kARbrpHHuKQc3lzy3uO65k7MhNYJZtmLtu6ySa79xCH/A/isl54cdd0O97ys9ANUs4+UhqDSTkGAXH7STKv+dT2LqedJCU9dlIyQ/Z6SxX8ObJDTznVCz5pwckmE9n6Hhh0CBswkTHVOOuPKVqb6iftq4PmSuD41/5R+gY/PXfweis8NmfrNiNsb7qrqSZK32C6h8G6OHbRYBFMYk/IEhz7py4BifXMtZWG/q5j7USzp7SpM9CDWbxao1wqDSCWOc11+NE8+mCXvtuWYIU7zNbESwWTPEQfTxRS29R/VtIuaXl3oI5iz1OOY9A2fpPlO7qdOCA7P1Ok+QuWqfAiyqD9Apn9yuBoZVHkr0HCy6H4cGZcmNazgcjJNh00TR6jBt9d6CVtBh1T5WuY5JSuOU8tb3JFTDJnpb8ztonzTwIn8wLX56B0GumVuxaSRkTV1ivXMWauu7rv7VM//wfGniwyFeZP6PcLxM9WFyy+OD5P4rrGvW2h42tFl6cW6oCzKvSiPxnOIDJq4apEOUieXEgANDs3IWic886+qFLPtokTllcVAEt4oeyTuHXCvJ0gj36KRfe+Cqd7mwGa3Nx8hLli1GMWv0EnMOgGpE1IAmTtD6XQd98gwHTpqk2aR8ctpH2YagaTFTAHIIYzHGodWL6lgKpEvJa5j6Wet5uuFwniDu81zS/IBDS/3bNfw2vdSAS/+qgeXaYaCyhaqNdXbfg9+fO7uQVz8bbmn/HjZzaU6+N34AKI+9QdY7a84EB6w1RzENZ90aVvP9V14yVdSgqOeGXMLtrI8UbQwV8von+u8fIPD3NUyd8rzJomg1hA5kziB8YOJ0jor0kRZx5NARQswvjt/lwGDBQ0aKF65ZoJFXZHLpC4cOS9qZk7RD+rTvMqPXwADw4GBBb/n8JhMFqeeosYRtY4AN39TlAS7FDK7d4eCFf401zHoTS4vyJCxfFLFq3iq3GFtmX+o1AxdFuSIkf5LP/hxZe1Zd978AS7QBPUNG+Z7r+yZ5XRe2ZS+syiaKZr3ThL5p5J0RofwMU49BS7cjXHTIdS5O7+Y6j5zj4nDS4tdOWEd+ctp/NFhKDz+s/cbrd2OMPn6QJ8cazZmssAbUr8UCVA7v7utDlCMqhzmWsIxhon/Erfp/qOVPMNBw2JcPEA75cJj7UkvgTrWTTEKYYjXsePmB2+WYCxx8LuZZVz57Jx+95QEuecXG1aCVUCq/HSdMUd5Zo2zfHAScVON7xIOHpbiqwxEPZFKMmxqC0iBRjZgEY+KeuxZjmv6pphgH62HB8cRv3NQOfW6VvbUPVsNTmDVYWtci7VPdPQo8JeP+l8wHAdzpXLPhcW6EB4c2/8lDL6KaHclNk2Q9+6kBPOzbdSHn+0wfhAPc/U4i81Hq0rknaRSh3WrSpPiNSHMaZWD1aphF3pPWuEj2WKOlFPTaDZRfcWlVo/3K8YGw6nskhxvMLwTl+tBYf31Xfw7y+hMIRszVsFYsJaGJex15lUosMo2DIl1RGFYPMbDkoNvm1kcP6LEOvaRxAC/diChvfGLkdKCBiufYpCjwFGiNmpSwiHoJQu5talcUxxiHVmdzw6BJAIHpwABCc+MAnHBQbLjH1oM9xSotC0LXvFWWpiSaLT6JHLv6D1x5RCK9Y1/zqdvVdb4gsXBfN0vXgJRpKtVGC1gmgOvDwjjimhMF24M3SZ17wyh815m1Ukb3agSK9M5wowE89luHPJ70bxrwu2unMeRVKKbp008yuJf1DlNfxOV37Zg1DxcGUX3gV2ImLbU+XrlV47j7clQfNIgzX38ugj8Dcf82OApsHOtJs6NNzzRrz+Ur7DWmB/aiC98+LLRP8J7Pvqyrd+qzVzM4b2Diao7mRXQsR4El0eqF3o94OISqQQBq5IqpEw3cXzLCH2OQkwcwMfomWByS+Mqw8iSlZwmN42hDDRzncIo7DnI2Xb0pQyiuMHmDA5ireQgTGfGVd+0hB+wzb3Xe36mZTXoR2ZhmLD7tGrceyAuqlyHM8LyscFkHcMN2uujQvmuuYTB0HLUW+9QsMOJJbxKmt9YAnnpdX7pKlrs0A27z2rUDk2L07vrqApW2q/CMEenw+cKWrhI45xIWkRtSjRlXvsSo88tfhKmbHxjLIVHo40v/PP8EMudqr7uY2tZiBVPXiPsQ64UNrTwyZ6k8OWjquqAleeJWy7f0OC/1mg4wcK5NLEiJ5LNOixlMtuZDEA8BnoPdOuGlheGrqNRtVrVFMl+i4IiBy3ZGEoZ5HXn5TBwe4L/EnWa11+DmA32sIwaOJGX9fBZUGBKTfsphoRd72rU+YsOXmD0MNbOSUBgvXxlrXpOoN0GUxSdHrMDl2tpMB3ZINf6IL8d7n3BFzVQN4zmruJF471OPdLcPg/QDX++FzYzmLbPQba+9eda5NIP1XNVeyNn/rDs3Aw1e1xiy5ii/bTT1ddWwKYrRjOTwZS/InETtyuMIPr705x7838HK+vkDBHPHqv0kztlDwxIzHfcic/U+RvWpB57I44sQYtaklAOHLGtEpAtM3HhSqfVcPW8RPbUorioHWz3Suu9IYjHAI2vueebJ88EFF/X2hSgdjGPJZsYdRwzC+JK+dMCMIy9stTSeHhRlHzTWXzPgUUNMm1haUKRc5626vHIfyzB9hU0/xy0vT8PQivXKmcDS1Yx+3Ju5Qti0U+PkgaMkuEZbX3uv5Hxdw9YThdoc32GwEY7c9aixnF9I6HagyFOP8btUlrs9SA/NiW/XYoiO3knono42TqMkBztfnslhjxO7qOsDRpj+o8T6oIFBLeivj4WCZxIb0gcFXpqe40oth4WvD5L1h+o//gCpuX4FEiyokiCwsWrCJlehWKREI7KMg2LzA05i8cxT2/SpYS/yrF1PLHBSpmEPtmxcaRKvQKLsK0kYsttqHIp4KjJYEniBN4ufAXoyrYsQDsZZuuAA9MJHq3hE4YURXCJicdA3ZdMCT7PGy3NZ1LDSqAcRSz4rvfQkrxkpTfTCuQfX/iCfnse63ehrdo6qoBfQBVRWz1MhvvHhr2tC+MDBZ/KwLLn5Nzw3ILr0iSOIQ77jgWO5biHPep2XtIgnf/fWe8L7xD/1tw84Ex57k9B9tJZrdGggm3vii57EJb2dXfHhXPlOj8k+XfU+rg8I+NiHRebXh4f+AF0fJLv/DsT24uMJ3wATIzWeqdXOVR68dKfYtPJDn3KMRZ5fhJWzwMZMg5zASpTDw3NKABDcR1GlYRMO15LnhVxZ9eNB0AqQpTCILOdLVJiiehHRn3q1vUW0lSaS2d94aCFOXfWlCFzr93rk9FDfiCzTfPo1DgUWvFdW8xMmKg/HWm79DY9CvhOftev0TBSWSdVoxsI9zEXOBcZR8gvOPWk3PMU7rJcfZjY89/mETw61bxs1lvsuJI4p3OmPPVcbbba+0KTpjtf5bjm65n59YykGtOvTuaxNbRXrfHfUNK16JxammBuucH00FGQJuvQBsbILqTpejvipQzrlqOsP0U/jbdbtQlVPJaZ2LHOGOChSnVyZG88PBpwgNKnb5uqBIfLUskSeX4SVsxj65LxPPdtIYW1tzQampRmqLTZKRT6gKPlQZ839KzePgqJB3yBGf0rLAzO9A0V80TcJ5ys3DbTC1ad9kUuyOMxTP1LnraYG2lilYUFozYTPKnmUzmTV69gx117otg7NX/cseecIBTAx1qNPotI6X2A4Oo4Bv+DQ0v6NGj7pKzuWKmzMb8fbCKS1bERhSOYcJ2fPTuuaJ75x2YTQcCtunA0qzvTaN2VxKKqSdQvb/QiuvJhcv64CgXcC20sUU5S3aEOwkWhcv3YCvr7Wx4FqiBaCzDV4meKfwuL/C6F64fn7X2FxUPpegejtBT60s8T2sKpPgGGEEq88koSYsF8axPxSihoa1Fg7PTkcpNvE1czj8mJT+mYOttJKDFvt6wFQLh0eBizUMxemSGEeJjZr08rWoJY6zxyH+NLLn7l1lN40wtCjF7r6Ww1riKGD54zinXPMcvYPXZYItQ/HZj7r8gQRS3tcVdYqxKvGPYhVHpUknvyqXBi5cbpe1BnOOj0JHzj1aXzJBFAQ+0yieOEZJw7YLd74tPFTE8RILzcMdOcJsct2GvH1XuGEdSjOMKQNb8Xgdn3Qx0Ye95IatV8jrq7CUrvC4pWfInzJ8dMGPd6nqYri10fE0toHRly4xax4/eQRHyLxQYL/FuT3HyBrX9rJFR23vN1E4TPCJbGbPnBSOChPPbUkhyYxNmYfWrymJDnlNZtA6tWHcuKOQRerNKtcmOWVygt3XQuYas/Fexy82h5jklMDW2HKVSPe8gDwYquXP3I0xmJMTi+/my556rOxadOovLweufoSro2kLeDaU+VES8rK9U+6yaVVnf96WMN7GqZQL+qrIQk9D1HeesVNz8QJG3d7Bo1jmn2y5Q5SI2njsKfcpsJPefW9+UiH6No5Tzppdryu45YLcIunMTmZAwtA5a4PJPkgF99V5OJA1Cjg/GnEMG6BBLNlLN7xpFeQwMH8AIip+ke7gwrYqheLl5f/xEIUGHR4qPhgLc3xA2Ruo9XwsP0xT6DwSDyXnLOxXek9qmeHwQB8cpVLm7zwkqkHUXMTQy09Us81hzF7yVOY2uwRxChtA23fwHHz5+JmAhSHeuR86ejBETd9PtRsHf1eeg47r1/zEPAbNqP0N0w6+EOEOoedImmSlzZbrn4AsfTSYE5kHY64aW49D5wobkv3MA1yq5KsBzAqnd9FRKbeIFufcIid+ID7uVLuPea3tU2tc2g5WIDieuNfdWPgm9+NN8BSjpV1wwO84SYAZ+UlDpxcI3V2i2y9Q0cOB6x82Uys+iPhDxTQViLDiBQq0hCmSB4W+PxQoIofD9zL6lwcUb0EU08mMPxz/AC5TX7az+S8jrxKJaeIodJLI8zqOp8lXwPUBz0Wau9JrPylQYzlntqwMNqYV3kk5nzJKlnbW1PyaFw9vRKAiweCIXNRt5g8np/VYIpNL3UmwRy9vHf5Fw4a6SqPGZjFeZPHfGFIU9i0wncxsGWcvVe5fMHnordygRFPOCTch2stP/K41kZODz1PPpd69WVv9Q2cWhx2uGPps9Pr+pbN7Msm7aH9br4Mr+vD9o3HbY71eqo5wDY2JZXupLnxAsIBafVVMvCaZLh5wKD5mB6p7mnZV7KE1Ts82RsHysX5rGqE0okoxSlCwpXDC0dffOlFxmnQpM5qfVAwBq6I3vpHecUvv8LSrNziLUw+awbnIhf2GDHAtRSvqXUdlmQZQjv0TYf+/ELggl6FckSQGeUhjBQL64U8sWxNE1QtXcDuaP319gKGhwBLeUR8U9dPIYtdR2mEjVpWohEdO+U73UnbcBT5pW8wQcALGzm5HOoaQMUhhRkW+le2YhbCnE/5UltftpfPj2pcZ6w5d6H1ANR+hSPaPar9Dj/KhaEoYfZPDPVJbxxt0svlkGjxOctip3EPyI4aGb55gbfzm35GrVlDIH7AZTk/EEs/GgrXvhNgCO2QS3WfQ+FSbz3TCFx5ZlH/3UbU9QMHL896ravnigvHZlZvOQLaLPDqWfl1UbMGHy83/bNedMHxhbf+DAQcfwJBS1s3oLFrFqCpm7XaTvjkQ1fSSnLP1VigkgAAIABJREFUWTPgEF8JLZfEmuXUocd0LUcj+IxlTiD7IMmaskMui/IAsFt4AnzBT1jk/MBw3nPXOv435NqCrJ5qvhwhiC/kelkmRIvCnVeOCJVqpATukRppEWNJe8sJ4EDrlShP/8l9rnXftc9ytyQ0vrdisrdxw4/aDcZxG7w9Z7knyqTVcDtvzdhAS22EpXJqIwF+0fxWtz2NHLjlYpB/n/rcm959jNT5GMSTFI4L0DgMiVV8JORNVFzo+IGWAuEsUUSSIZL4m1hRO5dVF5YoYC50bL6ajq6lwwcC1orqFaKPkhXpHRe5/hovO/MgW2GzJp5gcZFUDoF4xcRYxqFFyFMHolIkWTBknRA59KmXdGrkQ21qbjrZZ09psddYpSdx1c5pDhtIcFtVziStFpzF7WWiJ0rN0OmJOnEpwX7kN6Wwc+yUT13VaMgvzkgDwdBhFRdEyxdNTDgtpLPewmmY+4Yu6wrCXIc8FmestJ03CvrsOPQl7qEw3YuDDj34Hr2ZAANcRqvm8+1Y6toehdEg+xCEb/oJOQ659LIYPOCCQjvlamu6KE668srGL7r5kwJnWaOldNWMG57EDUdXgDt8OxvyKYZH+GNEo1qRvDaIHizXOLfDhfkg5YrNMBoKj1mec7gO+hBAHTnn4CAc2Mp5VM6/woufPi7u+5+BXLOVXVEnmsja0EUzk+YUIXIucwYc4iuhlVdB90VudGxybWrYJb14j55DbLXSuSeXlT+Tq50lbqwtXC9CwjFAN1+Y6bmXn+De+5BPy6qRxFfV6ZFwOTrvXOWR4AWqlyhw+jIZHDBoU8NguoKFFZA9WSeNqu8/COdu/NRDgPs0m4DHIqwHY2iePlB8E0fd8Ktn0fHD7NJij67nrtdh+/0a2p1cY6z9b9XNmZxnoNK5j8IHAXxAPLGGp6BhdoK4bpTcjK5rRAoGWKa7eaaG99qlgQPDq1mLc7O8/udKlr3+q3X25JAV0BBficlrYYHXzV46HMFdc5UvZunVd0V9iPw7ZdecUyY/4wlN3Ay1188Rp+J+yOOrLJFbzRxkYpmuGhiARV/XIWv2ZB810iIKf4jsqQMSto3EsMXceH33YWx7gRAI8BThJA75y8LzpHXKwTuHYr50wJcmC2osnzUbgi8cHqbnHMciF8YILRY8Vlb7os/AUlpi9aRseRhoKSWzpt/hWpd2w5Pb4H7fSlObzl2iD6sGRD4x1SfdxFF7D+pYfg1RN0kr+nagxRoSYr5tAq4z0tKzTwyYM9R3w5NwnNDBgzqZxR5vL/bcPCVxKN9KlgB8QRRHlQBL59HCBvsPBRNbHyIosMpxlcLaMNM1HL3+dVn4h0W9GKlOfbw4V7Y+THZHeOO/BXn9CQRG2/PY4RSDiOX5QvZH6RTVG3VBnhsvQ+pw0JcIQIa5jjl0zmcu3Yy0JZh7y5w2llOX1sqPEX16wiCa9bFxEL/tCxsfD1fWBiK1ksV86UyN17c8AXmwFJYbKA54rFljQ6QUKer7VA8N4KEEuReJb6DWo/adbsvt7klgbfZB0wZDgxWDa/apL3XU50H/IsWyDFwRuWZE2iRZGD0ah75bNW3z3eicb/OCOHHCqbemhmMX5lGySHa6lCOsy1INplcjVetw+/AZGpbhVXbJI9Q9isJrPCvU40AiB0pUWLl2XcovU+nWhwQ+Mdds4ImxJ+p6eS4ONf/JCP3tA0T2mrt2X9WVTGHWDM4pP0TpFTFPUuYqgCPPmqnqiOBQYjEXhzox+VEXB/kVn1rqIt9FwjRAlh4rrSN9qzokuPFa6Vd/aI46HwxiVhNHn7CZo9ZKX5W36HsY5I4iZgRSK1nw5Sgiotctz3nAhNNLNbwBoIZ2ExO+ONfNHHUsellSNdl1uGFxHbkX03jKF8ds8vsTYtIDa/cQhrpf6XXsgdbnjT7Q5QWpa0l2nu07jbTwsNxTjXZsp/2ic417EDdSnEFrf0E4hj1BO78fiYlEjLXTFQ5SKwcIavMSZEii8fAI8vZBAzhw/FpIa9Wr0t/Kgu96H6wXPetsuPrhMb4wsLzFoRE5lrAV82Mi0PwnevWPtPjpA9jtA2QZ5lH+swzcqdqbNZM3nfQNF4g+07YclOmQsmbS98G+xNNyCaY2anmCqpNxHTSTg5QgiJ7PPS/Fw1E+eAq0MDNqh0S1iF6JPHdR4pI5hXzis5561iG66YABNGKUpEQXF0n1IccAw6p2HBISVyQtLLUVEq8aSS75VK1kRLNozAl3UdPM+7Sp257AY7nJpmermX2o5ceGOJivpaWbcrXN6L1PPV900kwf4nHY4cSMgNZKbhfXtbBMHnUlXmfbtCiwHnzIZ1PrJRGH9OB7XRjgwP390moajY2xd2BzYKvxytdShmi4v1ypXvw64dAFv9Qr33+AyFuzfhJ3vcIU3S+wgmdeRF5Yr+WBHu8LnDIcEmcNPeoqMk+NtJAtgyuqR7FpU2+2QC6Pnl4PD0VJ4iZrwUg3/SlCL616hSG6Z/IbKJkRUohQPZUsjOUOgxXw+MI3AL68nrlo6RnRkgSCsOoFFosaJmtEw1DEKg1yInmIotUX7KqW7/R+D4rf3ZfmtIrST272o8byhqkBf8JmL2pf8geWM3yUS5G73LlTz9RP3RNfXCTqKyyGE4vDDcM+DaxeJdlLydQNP5zj7aeG4QPN5ZWGqUGoEZ6YhwR4XpePeagnOH7oyLBiCKBRjc1gVQ1SJiCU68NgYfpgWLx6lmZ9cKQuLqy07QOEtvK2MWirZTwwv0nK5fMp0uQ6JZybj6BnAghVp660qCmAaHmQS0x74zjplrT07GNTemmeRXnDRxvNFkJbbDGdx82NxQCDrIGN8lZDs12zcSs6g7aFLtoRgd1gYBvcdbccAHoUMXnk+hBQpD51kGojt9w1yHO5rmEqXPdwTekzerZleNTeIZies3aTyaGOdfMjSGodUqdrU4zwBFg+ncjQo20n38hqpOt3OvEnjrhENp94Nol2D1yjqk1XmLykMwJ+VtZJz58a6iQfvKCp/VWyOmtOJQtngzYQ3Jyrv5UF3eIgVkMOrBdiepJfGn0ALEa9F4pWouWxNFLoJ5HrAwT8wyKdmpJWEo2nfOcpbUSlSFpeReKoEysqsfbhIJk4m1/XYqcJvXzlN+Ntj/JWo3yFP8Xswa+ssPAQcOWDtP2zj9DUr7igz172zXq5PR7bzAcldO2FZdraQiWLrBJJfLHfctUJsQm5tJ4TVm9qClst7CuKzQllXhySXLtzMvl6INxLjYqba85r6iZT81K3/hctt7HTgPA9oIYOa+CjvHRLXXq1C57x5hOCXc/Uuca5G57ADY+mibFOUJ76PsO+C7NGYtPL+EpDo3546R2BXEteqNlXzdarWcEtv3g1I6k60qj/EwPYHg8Gno2/eNAk+1tc2bsMIGSXhNpJ1uDEw185aHGKC6OKntJHjHp9gHg/9Lv1ohGtSAsVFi1dUwIQhsTPO/dbVtThkDrWy4V9Jz1w+bKdhzEXPq6DBlBGcgQIozQDS6Vfsv1xPTGLgz7qDJdewIxQCJN61sJ/EX1r1Z5gcZUsBV7EDUIBbOAJd1vTtp7sh9g/bKghuGz0IaBY+kWvfSiPiHG1smhYkUNruKenXtec8vZhAdHTfZwcaizfwNSA3+mAY4lb1Tq6n+EHmIqdDYjZU7pKLo1B9FRv4QkgFAZlFBNjnXqaxaG9dwtUErGZJj48dho8d7dWA3Z7aQ2aofNgHYU8oq690yzqiHwvsVaj7Vm9dXqpQV0vNBamQNP9Sx8X4lAjV6z/Eh2wr1a3IlWBFVxJcJlrn6JUi0cUx6SKwD3HONSJGUWMWgOZ4pBfRi3fBBjiULOQY1YsYYogyKXglrOJre2Q8oah4IuDSVLyzYdF33mA8YxgVV7J2iefIfQt2XVMzwJugmLuic2Y5M3GAKT+IldvSShIjecpdJ18GIMgh5giRRAJMWEujW2gNJtZkiGW7nANiveml7x6Dp5sn5zXnkO8q4HnIAZosGr4KteDnHlykiZ6hSNxSZA9jXBl6SKZ1sVFg3PC63vR5lGXAoTqi6T6tIEASpPCpsmCIfjyyn72qgGYCchpDogOzDL4NaDJWhFmXnvOOTZ8U19y6C7teumj4cJWvuqOXh8SenGyP0TyQbx+hcWNbA5suHAO8UkX1fclfKOth8G46UtN8iVDEl/gCluQznHxiXELqVcD+3AATkHESqzRMKZZn/K0Ks8rSQZ3NZes+UFiOGhwhbMQCHYtwaoVqxdA+pYWCdaYR6xErJ4P0b+zYFMSjUcRX/XCT3fX6EOidEkKZ2ke5QUMfhazTOLic+zSq8hYfsLzetBb2IzjmlE7sHUzZ+OHevpky+cZh/7Tfuo80eeriAVO2qWej7bbtwK0rmm+UYhzXPeoYeFT37vpSV4GwqwJlP86K0q9z5GuFSLqVGe/bOcMyPQvhTVK4vRgGeTkOUdgFF7jnHV+lVOAgWumfu0FZ/y5CBrwD/OQyRo4W2ujS8ftkYByYTheSziQ7MkZqLcfIN5+GWU2yagFVczkVgvgVpafLhAq0LNe4MKtnWJqDWR/Gd29pK+WSJRrLmvhFmWrBumAY816oXakIGvcsFjq0TcHgeSUY19P/HKSWUT1F3ElmFcfThf8q4xjHmbteGCFR8LzSpB47sQ1hKRFf+qB67oo8puKDSD5f6pKW8CSXCWHrtLSi99kX3Wb1nXzZeD3eIp50yaY9eRQY8kXubCJT27HA7NVtu5p/AE+bket8mW/iiCRlmcmDYMmgNKgzqJhrgliegAozBoLQ2JrN4MGoSlp+JjV6g6S/OB4Dia+anwQhI+4GIzZ60MjEpgl13UXvgYv0fXB4L3gnr7ALh7HGkg0P0AWQbYfgjhxxJ30XC4brC6GccQONeCiIoG2PJKr/hSXHrz0CTIk5jm2LJ/CCQaesQIBVJ1byHU02fVgVVMkfJrWXDwAXNHEPzzLsoLjMDY9NaqjcLr6PYEAy3q8yeEl3B+hK20lqY36xifg0tJEgmvA64AoG2GYBVBcCnTdFItHv7SZW0BaK62q1vAbfikes23f601JyyfdE7fZEV90u83s7v+mn1BoJS/JzjPIHTx7p8Z5cf79XZgSm8PeOIhinQWCeOy7auMhoAaCWKTiUFgkKb+wEgaXwtLTJQ/ReOSTu/rGBwX2gn1IwE8NN1/7En2dXNesqlRFLuSOl6CS/ImDNfTrix8oubntTyClL6OV1AkZrm0o9it9XYRtbzXlTdvVwOLLKE6HHz2TQChNcj6TXIqaLs9FWulmhEzYzNOCQT6OlT6fxgzLMAv01Uswcn6IYGA+SM4RAyXdHPaxTvub+oTfhAnU+UgwAOx9QI81tehBko3KxQFX3iL2YFzbEoULsVQSxhPeRFn8RLvrf8UebgRfTr6BqZ21hp1w55UjxgwfAwgWX5d6q6eS5QB+QPV94Dh1DkQfMQ1QbZo3XudWLZmwD9sb3oDa93fykk0f9TdeogCBq0SCZ9zr6g9Q7wOP3Ax8wGNzMMQyk8szf3oJsuZGI/4mFZdAmgFbP3csUvk93j5AaFcbWO3zeNOYXqn21XqTdI658BDfahmEBpz3gkJr9YBPDByW9xTnOuQgUsvIanl5DfOUVjLrbN0HzdGNDpW/CLiP4ERD3vIA6qcTJ0OnEh6tJ3dSfarhrabEygS1c55LO6JmDvjaTBClQRJf+lAgMWpy6kk9vdWLAj0jsiSILGesdFtTY/xMzWpSv6/tet7uwcnVetq9gd65XS0McZ4Qen1N3rnMuecN7tDRNv2d10jHcE7AHdMz0bAoWh1NVUey83Aeey4Nklw4x9IJjFgv5A3ZfE78MK4ezY2pap3c2miwIiJef803DNTIxHQiajaEJc68Y3hfXC/WyEuvvthnvGwe/9d4JWW7FwBi3aAbkLrEndZLu3yMZIpDYkbREL3sNwIpy0yooXodSh9806WGPDxI3iOaqk89iKlPqILDuBdtiQwCKb8hJSIQ4CnCSBxyLNRa8lGtKM3kh9co1X3FV8El3WZj/ij5vVF9IONLGn3gsAaehKJrjznM1VeDepJ0B73aXYPAah/Q7jTuscu955TPPteB29XA50lBB3jigSVlCaXXYdNzkSuTpLyGALy+10S1niwaBmEYsteaWu28eXAfuZnSJw+rerfufLPPKP6LnGrGHCBLvoBd4LMlAh849yNMs7ymwM1Gzs2jMb+897qbqym013XH8PhCWy18gKUPsahSs3DIL779BEKfZlauldw0AailYibXRqvdNh99aggaKWv1Jqa9gqPmsqqebR906MmvLNlDfNFLAzIWfTZR+tXMljywjQfsTfyFrowc0ryxur/URwEe90g89sFv7IjzJweIhbHFaozQIqfC445wzHPve8r9vOrkosFz9Ec9IcIA51dC4NmXPPvjoBefYnmDy54KBFB1biGJqdhEa9+w/2Uo7k+d87xXb7W2OnXCEeGvuhIB+wi7Wq0wrxAM6jqPwXFsiF0PjHXuqeoUVe28GZBPDnvl95s8CVx71XsgYRJm1a+RPMybfdbA1Pg2O/F8R3MWIO0B93q9D+K1HUaq+bxHvX5SwMRYmmGzF4HjBZZHktcHgj4i1HX1XP0dax8gakNsMi9SdINuwBLqQijS27TEvaYgDokhFJ0FetyvWiROHqWWzyGeWuXyO0VsgloYZqJezXiN3hc3m/cbGB4SNMdBL4eEaYk96aaLX0Qc9dCsdi8pwcG9WNucEm10t0YXH3Jsx7Z0qQykRsLEjV79ybfzhVvgwhQblhqGYeoleyA6rKY9aD7D8wYcGv9o5pwxa8wEhjUHCd9xbLCDaxNudlFsJFRKd+MDANfwACbG2kSscchVL2HVwZV8zrC+S6RGOUZMA84SrN4d55oTn2bT0/ev/wVe2TGqIYSubZpWrA2o7aICdzDz9mGUJ74c8kR0MSLyoyb66gOEEumuSS27aQJQS8VM9CJ2A8daHqJbjUZ4ye9KwXChh32pAWgtLKhZ8sWloHSRIMfSHmaEQJqZr851LI2DluM+1YJnAngY6pta+YzVmIl4x4GdVhseImmFu98ud0wzhCkKjwhbWRvc0sl73XIU8eVYFcCTUGxa75POd7HDnJ95nGvNmdyf1H4Nf5p/meue0gPDymuwCjuKN+ioNY3s9H1kFNPiRdg9qJGZgCosclz7qiNpfBStdh4E+uPL98U6OQqgib6aYdzs9WshGfvULFBzMWBwzVN6aCrPv6EFKPB6yRe/tCzNW2mwtmCgMhI0VX2NbBegLsYS9p9RPvx3IH6xbbTSFbWJQ3SPW64enAtyfXkqLCI07oENkDYNAJXgWRuAlAKF1BMmGXRGeYGbeUKk5LeK/bE+MERjRtxEBs+TT4gV9qNvHj1Iuv+6x3qxtb414jrfaEJfrRDXvryxBH9D0gaGn9WWEuc5AIwvnQ92QJ0wxASlUWRfNVy6gtiIai35qPY4pHmjXJH5T66baz3f2H6BuMfp81bDeGp8GDis2wVY8O0YerU4V/ckwamRPfEkC1MSvUirN5KqU1O1eTB1vgyiP/AqI6l+bT4AYiUSce+9mJWxDwes0V/cwH0DrvF8GW6OIdL3P1k2IfMhlhcvDf5WVv5EwR7TNg+65yE06cOfQNiSfd7u/a6hSwDSvkVuVaIo6uWMfFezIUlprhJsfZDcvKSjcerY0WfV3EiQ48CINBNF0kVeOuDVxGIdJMU1bku+AIMkDywSBuUR+c0XES93PCBLHHHmARW3oTkDmlhs9X5hZMdh6Br7xDXhpvANiQa2wwGLm7zXyiMyzdpfYJ5DlBLtYMUTDvYn5/yi3c7uO/l9NWfvarjPTUCnNTngzkunOK7bVhqgbCdPPA6OA/PvP9aYR/EKNz45ysKs+QXHOsGdHwSzB17eR28cYulfvFbBIw/aRvFmSq7tJf9abTXluaFWn/KMeJb5128jnj481HLtSlmYOkmv4CzWCZdOP3dkb+LY3vpbWNqoZiAG1uAsGJxQPqJuriItpYE98l2dWNFKMqIPqS9iwFOjvZcuOdXSw4MY+CzoATzFwkHLV3lCLOuQfY3DBY+VYRWh0wOmDwi0Vh4FX3qp4z1LTDp+uEQP6+W6CuWIOXSnUX8zcKHyGd1/5tI67pjnqWnXJbBZy0ofAuJbHSDxJMUBTIhJ5TCVVgMeYvlNzeZ8puTXtXt/yecg7wE3a+lPuHoQ24VT4yaGF6SwbMv6t/ytIXxC6HB7WYZ54+fc6K05acIah1zTDw2zB1K2xMH3goJ4eul7OUuKxZ+4wn3vaNKgyLVHnit0gendVLNqUCG2uTSTpyQ2R6lsJLlFCUmsD776MxBgPuOUy1T8Kbqfn3DLMVMGOR8lscRZGxcpNwoNv5Ijnrl7eD9OUD3Qc072kAMYCz1YjFlIS1wCqiRUsYnyAJV3iQF4JAyep0VCq/LCc7CoM+ABqzyTkidXfBGBbPK0hfy8sk8ffFuhzdX5l865AnvSJCj0BdnMAakhItOsPUcrVmlX2Y7Z1rDXwq8jxLPeGbjG8532CbPe2/0wriyAYc0TFb7j2BCH1LiUlF9raS/5QqJJI6s/gBs2dVOTPD2yGYE1D8uzXtTB6YXMjaSf64HTI/2ocy8CKUK+44DXRloKplZJMqk/OI+67bM6LKFGPxkYjg2VX20vnvPQFpWbjjZKU4+Cz415yGH972xBf/WCO/6v8fqW1OOt5AWMWC9b4SEubOTwAec8Mengoa+eQlZcefhM4+FRFPIsGMVtIi1S2zzknVtAeVq4P7U0FzcLIOpIGJRH5Ista85NPfYLjlQcGGlUE84JxLHwDVUtNFj4MlueQKgRf4rWmikDetVyJa6IvDbRUhY8f/D+ZS1sjQMj8EwUQRCaeGiLQ44lzaq+H+MEa96XrrogIfb8rde1X/Lp5z3gUGPlea8ijiccAnESb65Zk7TiGkXY5iIlZvrCTMexpmGdPPXGsVZv4Kxt31VnT9NDt+mp9uCybUGaExV9nDxxjstPmPpplqaYBFyfKjsOmukBzNfg8ezqPegyv2BswUH7akL7W1iOu+mtLwBhpwiv4pQAi1wlc6vZgxoCiTIVVFzq5GdytsobRfVywPKXnn6akaAw9dIAGjWlXjhsa5mmsEj834CA86aEVjg/9XEzxaEnCt5gw7rAidFrlHsGvCw2oPYCAV+KU4PmH6xft/PiHAaBm7xj4iL6i73y5BmkdUvD5g5u1K9PcDr/A/Vv9nbqAY51uwALrmPoJGGLihKsBDB5+UZNbOiJPWj0LpW9vldYR1/NcV/zo06c60EkTo9ND3HoJofWIAl/5XKWvNiv3hykeYwDwza4JFL9BLtWecX41ZTPF+6+gfF7KuL1h+gpUC9K5gkoF18vVPEjovmmTVPhHAldA1YfMOLgjFdZUALSuxcpa1A69wYcq3oDIGaRfB2Q5JJG9Yi4/r5/PJzwLlx1gtgDb0628RslNBWBp6b5BI5V2MjJwQcJFoQICfChKXJxZSbT38a0Y5CHY8rHfC8950kEIIxRtUB4bnJdW45Uj+YrZp+3i9J1a94i57nNWrov8Se9rvUcc7yOnOfkJwYea4dNnMKwVE/WDNZfaeqmnHwcHNdLq2GuCQJ9xUdRdYJVI4nF75mVLm3iMCkthUtErAYkFiChiWffrznza3sJX32IEBepCD6++H0rjwDW9VsAjxD5kjYxzXDJyrORQ4zFDGAN/8/mf8pkDILFBirnHVdYJMrx0ClH0mrM2GCajT7xNCGw/DK9vKcWdX5JhBp57QE5sFjAuIRlzbDJU30M2UIe156DIhGuFzfqyqPgzSK4evDA8N6JgxdW1MVFyRkLrjxl+ZBdItprRok2zeD+rqUN/oFfWSCp4srrQQckPqJSJbPGlgpDsVsbwQbadW4xXP5afi8KtCR5znvTou1Ns+N3mLxyK3VNs0YLVyVZ54VBmBSAhu+0rpl8GtIjOUz1D412Mw9e6KnvefSHV1pXQnvH2YRDPi+/4bwHe1Ot4VHXNYqc55VYXTjUIapzZr321M4JKngsyzqvAkRY5LsI9rF4v/mJlfUKPH76Q3TpdW7aXNUpEI4TF3fM0ZO60goDnl9pXQHa+qpkgexJHg2k46B9qW5zwaeYEX2VJDf41QBwLfWrVsT9qBWFbOvmJMZaeTZAi35FwlYwjYMejGzbBmtb/Oy7CUIm7GvcTt6A8ttQRwgXAl+n5Zzlll7tCTKYYNa7USbvNM4JywXzPL22XPd+GfyDR5vJKbMGeMLA+bmh1ooeUfaOEbtiamBfK5sQCs+kMNeUaM3zWbiGRWcP5wT45kWdetJk9si8cDSder5wuznaqw/xnBu9H0pSydKMsjU+cS6E7vpkExMoiPhUwQdLfYDwnPLEMvCuKK+XqnwQgySvuKClMEy60ianmrxhxJdLfZDwwwEakCZQqUguCupNqn7YUotD5pyfRcI+4vpAGRqUTUjgOsiLSBTrhlwtenlAVzl0EBJckR8SUevDAuciL3pDJsxawckGOZpQY3EeE5YlhM8yj6j8ELmHbH/TFi89onwdm7kPQa6voeM1E6aeQ5xaydRe55/AjS9hJF/OwfU/zXf+jv00x3zvUY2oEwWvJUy1c8CMZxr8lEgjKXkTAWcpAWwDMEl/jwVRPWMPaCou/VibGe4/y8SmvnkM/7kvnVvbLHqwcv7Wz/azxHaMvu2c6OHeZ2+dgHk8pa7PnN8T8GX9/4h77+e6siNNMEmAcCQKNAAdCBB0oCl6VhVN+SqpjKpUKkkt073qiZ7djd3YjY2J/WV/mYiNmL9gYzcm1s7Ojuludbe6W1KpSiqpjMqxDG3Re+9AB5IgSHiAm1+ezPPynnfvAyj1zh7g3cz88ss855573z3vekxML6nwGU8Z7hxI2ii2IxQVxlQ3GdLz1DgsTYXidXAztvoWNv3QAAAgAElEQVRTTOJSX6wo5ED99pGkSOJiYBouPI2PMXC7GIvNkxKquTVNyG05I1hSrINLiIZwHvHxBNXLhjzVwQGmMhA1kwQF3eJFSlLNWU4VRPJBU24AOcbsvPqElD+R/kOsa5Olyo8oRl2KEilJljFh8CfFzJYVHZmMow6Pqxsik8hypLjYNkGDUTLkAFl/mCv2k7rHFXmdkYf5ROqXOj3X6+A/rG0xWldcV9SWfKZDcgNsvmGiupQDf5onb4MpPMSjcKJol1VQ7svLZ3lEYuLyZPiKS30yAzFCYgQH5H0MaljcRsYodeTWwTkkTQzWKNhwmIzJSn7Jl+fXXN4letJe61PjQeIjRUGx1fFAFxrvewQKf5niHoiGxT7xdZkuXwQmRhtBbHhbdMXydOPDZ37BXIzgmjv64HcfuK2AHz9RKWHCs1gNyswLfMBzpMDitEDlqhmF5zDozbjRKqWICwo8rAgAVAjL9IrSnEV5FYfIUNWAQLH6xTDiw0oEc4ysYy5W5t3ZMuNmhxCpNqySopYmjgcwMQMvDfS26QVSYPMhG+veDBXkT9NlGlk5jczk9P4iPSYbR/Hx41DF7fnQUaxxqQ1fDibrCnxcxG3xASrFqA13OlggUHCLgWQgYlZv4hfT+dLcskG1GDhRlB9zK57hgse4cFx+gRkUKMWRWnNZHeCjYN2I9KjAIW7nzMHAsRjTx5NIa7mhWzx0X5gjqexLWpA3fGc1IWLijHIywPbhejJ3osd6o8JtUd1BpQYyKLiTaK9heXr0iRK4UDM4GzJYKB79SKjFDyamW8cZX9ruckmo2tBjnOqGQSIX8vicpgOWIoRIEUi7XQlKU574lIC6zYbbNuKCwyGgk0il2NgY61VVRJMn80rMJ9HA17xjI6P0gD+TwdViqYwD2NcvtEjSICHxpKgtjiZqXjw7XDPSCLG12bk+rLeV/DEoJXnbdJaiOjuNN1dRwzL+GKyKzWhKKuiXNDzXzovNw3yw9xfpng/d88w3ASzOKnNBlxJBA7jfvR+wciAkLgYHV7q9wrpqJd04xxwgWN3KF5/DUq7YLrekYFAghwsPE5QEF0gI4o2TSE98YuZhGuldpqcSVMO8ltVjU8oza7AIS5RImA9cZ4vOoA0mshfCdtwDcf0S+8hjBhpmEq0TnScmPWa6rAQaBCGfqIClmJOBVAKQI34UZhGL5cyrC7kkVtmpDljinJQY5Utb4IMtE3NkZZ4LCwPFYmWDr3YcONiOPCbKslM5ua6B6mfMpMaZc6ixaQ5NbZhFDbVNVDdlKlVPrglxHDw8OkSDg/fp3kAP3b13k3pvXac7N65S/+3bNNrfJw2QNjDX6pJGmcFO+3ESCQiA30vWZR48Zpw8zHyVJFcR64COYrmCVXmK3L6oLcJ8Tpoa5xOxEXSJFMtzRVZRO1Pc2xPRrQLPNczLPL/HUh2xNkPeBxw2ivcHJB9TLugSavEWM45f4qwucDk+5tIccTumuaPf4lyd4nN4yhXb8xkQ02NohsuBZqR5Yj+Zz/ggu1wwS8FiBTMmDFiG432mF8my/Ea0uuL97ZmKSixo6Uchng8bKMJyAY8xLBD8cyfJneh+fm0jKkx1mF8kT1IJrudYDmCmGwd2GaY8wSUI7JDTzFRKhZrLchonxqo/2qpEHvzAuFibTMJhvlQPEaWpxYTuLeGm2cpofuGHZRDq4Ir8gIE9jJrp02nmgsU0e/Yymje9k2bWzqO6Kh4wsMgmTZYFaPlNykZdjbEHYzTyYIT6Ru5Rd/9VunjjOF29fIJunj1LA709oV5tkLUHoTagCcEabBU4GWPQScqLdIe5kIdS/6AUsQFalbNj3zAWYVWiz1pouNnjyZgwEMWsMANw/dElL38eVqmilD+ejVwpx/IzLvPNE1AyRYEif2YPRUgu2sXa90i8rhL57lgI40ghbp/L8eMKoJjwx+NyzsJ2+txoh+ViXHInGEwpjhdtyxUDlQshM2oEAZJGgaN4+VIob790aGgk5g3pw/efFetswZAUCjg8YZ/8sZ55pa1tCNEE06W5PMlI+EHiYrjoBgJPdG8bF5jgnqs5zWdSKgJPP4KXTKTM+pA7oFKH1SPhlkNjxIdwDTAp7pgkJDMzJg+wTKPPYeh642KZiK1Yxhasiqa3L6K2xRupbdYaaq5ZQDWTarldnDkGqorKHCbhoCk2mQeZmkk1VDNlJjXxZ1HjShpaOEhd6y/Q2WsH6ezRvXTn/Dmi0bGQxuczfaJSKufZRN0aI82YaLzxXJ5k1uCZWEkDU9uyGG4SuNOjGhULzMoyN+YFxTsSLHxJA836S6ykHzI5QPB+DR8X8zGVdOSzNoOHktqKids4QnRcqM4nquUBlwGYjiKAYA6MHIt1PqSR7RgUxSvxxefyVOIiJRoonKTO3P54WL5rh9Sl8TYfmc6xhpq0gNQeB490KFywfORRiEEJVRqJJWCYNljAQH/Hw1di84R5pUNYrrNMFckTs6V2ntgGNkpg6gSW0c3QOO/XEOELjlj9mM8k0pR9HGB5DZI4NgyHLT5McnTDxKl+mxHkyJTUzjizhlG5u6UBYmMBmM3KGFc0q3MlLerYQh0zN1DT5Fl8DiNECk+5IQjGwxXJxPlqq+qoo7GT2qcto7VtT9Pxrr106vhXdPXo8TCrIFqFpntJVbwS8e6RjVLWDOOYzVKar7kspXMXqjmphFuE5yYqqtBwJ02N880J09mTOiKx1EWZutFAFMcLwB85zZvxiWJadd20Bln3+u724bRZ+CIUtTPNndocLgMEx8MVizdcbqiZ74/6BEewi4uDgibV7VuwOCCNERsTK3m5FIuxqkQbsWyI7eIlZYYUKhEoBy/iF+FpimD7aaiv4jRJAhMlzIZ3mq5SOlpZDE2SX37wuY8uDIgwcEDhf8HBC7oMIL7fROeJYSYBQLeVIZXiNzK4ykdFojvbuB5HKD5Wog9xOR8jW5xI5cX8nAx4tMUo5ROXw7wtMRoLgYJ2lJU8TEmhm9lgxWiCsWF7Hw3z22jpymdpRfM2aqyeIdyyOhIAuSxPUBLCOCYGp5m1s2nrwldoxfzHaf/i7XR872fUe/lyaKg13CpSuXjLEzRw7z5d2ncg8mxjIlUmfMP8nol0BPKnXLWt6jgLjFtfRWwiik+UpxtmEjm9nmfnUECTksYCxDyheJ/NN/CJ6OCheG5AxsVmzm+mp196hlZ1PkpVk6vo+Lnj9MXH2+nyyYshQ9o+X0eez+rV+ZFlr00rm0fjstRtUak/nC/GWX0T8Vl/JjFSj8NAk3UPOR1eVGfazqL4PxhP21BkSwW+I1h3WFAdADebtn3KepI8ZjIpDNBRkTqAIVdY31iRDuQDVkKDQ3UGMLBUzVhP/8o6V+aHJ3G+nG6N8zLyjQeZo0uM+dQvPNZRmellEm7nr8i1XHkxisV4tk0XFbFcUJcU1AnFcKjmE4L6Usx8KuEWiuNFdUoNdWx6jh5f9QPqnP4E7x3UJ9HBjHyYGSOXnt/OfKqg9VUN1D59OTW3L6LhhgfUfYkHET5/Er9kWGe44ET+U89/n2rqG+jc0YOlL2ZYp4QjKx40h2XyaK4MZnwvK+ns893gdYRlitUH0OsZkhrqF5HHZSwPzkslWF7D8rDCBOzI408Qa2xuoh//xZ/Ry4+9QrObZlNzYzN1tnbycm6hM2fO0P2790o1pzm97XWLKMDKYAc4NWRRoAzHbCdgNAtiPD9yUQsbGbsotyM5NQaPi2ldCMjjRrcoJYZorvFBDX45bI32IqP8exkezQ6f8DjQdNgR07hgcxpUgH8noQcbEu5gB5yv8oSf//Cj03RIsRnPPs495MdshoqCJokFYr9JUQv4nBf/8jElNE5xc4JnH+U7VymJgpFrMZDSojARmvMBNQyK6ApCF1UV5Pa28QOoPiEEfbyp39hIap4IxpOGlnnUue5lWjPreaqxq6gsIcg+2PBETpAWo4RfEDSZr/ldxIe25m1sp1nN7XRg+2/p3vUboR0as+Sxx2hp8xq++usRqm9qpIE7vSW/cqQPre2MlX7JaDOs/vEk6JaTVfmla3k11R8lLFcixTQMFajuIam3DNDWoM1WUg770B+RovMn9CLdcnn/BLG1W9fRlhVb5Etv8zGJl/P69vV08pkT9NZf/ZJwNKus+Lq8DiJsFJs3sz0G3XDjaYh9x0CJOaAbHzqKxRXh4Hif40ONroyBIC6OG4ACzLgxmbI1Z1nqPNyRnBqrLVNySblgmA9rWx6FMYFl912JsjdhQVy7xuGE+CRZOVMfkvCH43DoSj6gRF1vJLQwk1gCpttCT2XkgGt8pwvf21yvYRbLbqlHpHJLgOa1HJCez7oU71c9usyGZNDqT3U4gYWJ8jSJxKhufjNFSmAGycDofyugTl+yklavep2WTt0QvtyMAXe0MiDjzxh5wYxNoKRpEIJzJE8ufJWmT2uhHV+9Q93HT0jD6ptn0poVT9OdgW6a3TCfZrS1U9edw9lafELVpe9sxhiTvvC8bIZgWaz6LNyo44UbL0qfINHFTDCJc1gZJybOKhV5rtHCc3Y2i7MmwgE9hzfGlcyf18qXeMdTnCEx4/j1uIAPm06exPcRjY1m432uVEcGabzW6W3ozIcbYWU8YFyw/MUvE8VYyHYNpuJpHrHzYgr4lgcp0zozuTk+2kJmmzFXlRDyMNCzRLYzyYRRjqUcaWCmxhCY8jLJy5xaudWZMxNoLMK44NAT9ioAYFDAOiGFdfjCQFEuyzjMj/ebWQ6QNF3Y4HpbMrCfCcJRmadbHvgkt5BCnGGSR4xSJd4s0xmIuVS3thhX6jUfDC7iwyRHh1Nc5jcJruoWCDN+WEnrNp/wdSIcOLjMXf0EbVn3E1o2bSPHKhhcf9C0KENZ6kJitlrQ8Ct1dfPj9OIzP6H569bLDK/a/Bw1T51Nn+9/m3qH7vBVYivDF5MDJMbyi6E5DYOpeqa/GBN6Kkv0GCcZwUOAK970uqNMXNUvl33JYqDhEWAFmH7w/cfH7CgL+AJ7PgCzvW6Yl5X8zocvdf9APx+JRHC2YOPQP8g+lpKaJ7GKVDcbEiQr0L0NXLGMK2OEYAlLcMFcDlNDhMZFkkOTPObJtJVBCc3jFmBpPBKUYcgria1WleAmUBmghDJeJq6y16ihDY4rKiYBK3nC8hZcOdHHScKfZY3hliaEGc/JcBLdffvsSxolcrJfKCq9HjcOoIkjcKGbrSnEjrhyo0/jze9l2NKAED4qzAz1mI+l+aFYHqlHbdNF6gQxEmhCgBAPVyyKRztHMUpcQMyZv2YLbVz+fWqpXpATEar2/JSEnJX8Kb/QnmCijkeWUfWWH9GZRWtoFZ9o33vmUzr5+WfUtmA5LZq/kvZMbaDR++HmRDQM/RwbyHpYsRkz3CQaZvp4ElwtRjX7oaTvuDzdMJNIzro3s0biy2tMJlgJ6Ux4ezw9z+8xa4Nip46cpJ4tPTS9YXrob/UPjgzS4YO89yiPM7CgnPYhD4rNB9txmTKcWd7gJXwJY0xgy6E8mCme+ZWf8BEmxeEpX3JaG0A2rscUz8SCylyZH/itSEIzVP4xWJIKZmyaz+t1izHMpOGSIweM/tRnNkvpBNgYOsL+iHSadIYNKDmS/XJVlvLsalGp0joxSqA8lzKjKsVXgAkdPgTgA6G2yYAGt2F50uIlB/L4j8tpjtQPXPJqhakueRHERQT4qa5+I1kO44nkibU/JtA447WsejwMHlN48FCf5Kw0qcRLfaldkDelZWxvqN46rYM2L/oGXek9Twe3f8i/aEfo/MVjvDcyl2bMm1eal5xYQLG/cvzj9oPFsDRVZkuNDObmtwh3FPmewC7k4ntlJXzHzArSsIlIH2l8w7w9np7nTzHkVezwjsP0q49+Rdd6rtHo6Cjf7jNKd/ru0Nufv007P9wR+0CaghiUNJ/h5hNSmGD74d2ZWONlCAoCmyAuNMfPhGUMlztVXby6iuuPBKWMU0ek5/GiU5WUk9opv9B+2MB8vqDRxQoWKBdMsXcqWgUpQwv7S5fx2hfTJLKxLqZKbBAUjj7BnN9zZAMCn8ZJrNreF/WQPtYR8YIYax/Se67HRUe8VK48002KE0mUp3gU5geAktoBzcAY4FGmd6ykTZ1vUgsGDyvwheVliMgyOAESMz9GM6I/dJ0ISF4wPEW4urruXaBdfD5kuOe2UK+fO0UjG4Zp7qLF1H36tMTHeiwXpNd5XmGmGCBgEs9SjoVbnDjDRPrS9Vc6bzkhZVUht0tRym5gKsEwLNVL0SXNuGiML4YbljY2tY3nZR7HMJMJfzLX+9ufvkvH9h+lhUs7aBLfMnzl/GU6te8UM/EwNVd8jonqCOc6MHtYHrEIEC1ZtuL2HHZjmae4hGKCkvBDRcFl07wccZkl8cL1WF490gDLrnKimAuTapI4X7WjRtX7vR4JTonfE+2UyE/qLIXAgQKmkYLEYBEOp/OQILr6WS87H8Kx4dBnSeY+TFEaxBMvbSWJEs0RQuBBV7O0Mdcmsyhh4CkXfIsBB4b4KkkXI/EJV9PEPGZLbotFjDpEQucSdfNnwFKMkJOJLSKDkatm1hx69NFv0by6xQKnHOP+J5doXEFjvOvawBXaue/XdPPE8dBEdvZevU7X7l6i1tZldHDy72kS/7pFjExK617kx3p84uCNMbIecWwcKIxr0uX3kIMlY+qzanJlwfxHrvd7nQnYGBWWIh8ah+L9aYO97fUQGfsr9rXhkMY3yRDOhVw4co4uHD0HRuAELZefyQEe2op8KNZulz/Xl3IlOIk3rIhruNVtfN8GwxzXNzfTduM6QlRVSW0LERmdDk2x1HbUP1QtDRQhQ7Y78ioE5ks2AgsxHK6yWJUyWOAwFts2cLAVrswKmFyJhXjzq+QLfcM6IlWpbphJ+YJzu7xM9Rif5JMcwBwOrsSLoj7jeAle8jFA8hlXOSziwIE4lMhT3eYpldIe4yOQi8RCqi4KHDnF2mmuB1VTaMXaV/hqq00GZcOtgdEblAI4YbGZElO7PEKQijTnvD7QRZ/u/Qc6t/urkEl9o0NDdOnaKVowYxE1zNLj6xanEiL2HRvWt6EjtWFJjKLlwuf0XuT19kR0fF/yiuGpBNcw073tcwFPP4mfv3My+IgEvcj2PtNN5sVM0Bfbx/w4X9bmShg4VlId7fG+aDAI3fvBU8xUSCkON0higbsiZgFXcntuEc9xRE3qSPMYJ6UBz2BqRCwqkiFDLl53XVAkOUxTlYs8DjDFo2o8DCYoKrEymiW62qzLn62siHJY5iosaS9PvLQvv5c2X3EjgZoRp7HCNdswUBSzDYnZMS6kMXcZP9ZhuZVvAZaP4VJ7mCsmJOLEyJeIFzd4qgcg4OLjCVziF8WAIK0N7eufolUtzzHPJ2KOLxVckZZwElNoeRgclaq2/BKbJDjfe5I+2vk3dG7nl3FeQUG+Kr554Mr541Rf3cA3pbUFv1RmGUFU3SQg1mHKx+tKTWMy/JSjeWKM2cpDHZVK9IfvSDHV+1WPEBT/cVkizIp97yCFbzyzIVHMLtLz/IaZtFiThkNykbakkn1CU8647ZBESAJFC3IkdurP2AgD38dYqhysiAu8jF4GlOqJrqhopRApltoFnLguSaoQlMXE4SYTSWz0NJ/FmszyzEol9hpih7OasWPn8jARF2LQMXAgTvY6IJ2Om40f8EfuJbINTfzScg+gEzyORpkfTtOFU8m2OOXEWNjw2Uf9ktfpGT5w42vejN98Fs82Smyr1zWXxAtJc6MCLbEtbEu9MlHDMCdZlVI/dwGtaHuBaifVGRSlSx+xVJkIJ42ZkD1O4jFegQ7d3E2ffP5TuvT1LpnnMOHsFsuy50oX3Ru+S/MWLA0X8zAGt++vyEfDLNbrEgBA4xIZHDIti0eoHMV/wKsvG3npEWl4KjWrE5zHvpOpBMsw09mexO9jqaqeIh8+WBQ4jPvvaibOakMu+6QY27g1I8Z5HnSUBJOLqVJfwolxFm/SxyE12/JRHTQpxoNRpKe+xJYwHws/ShFWhPPDvKpramhKXR1Nqa3jdY7vZ0lLUSx4HP8AK2oeZyJ5Us4/gW3rJ1J5PaY20ElTbUZglzBElmYwFxe3cZzkFQB/Eg/deLJiBB8GDhuEqtGXKFEGMzZGNgpC0AYy3zCJgY14y5HYwjWC8UyCW/CxBlholI4PTmxLTv3ebzrTSvOKpCjIozIK8wFASe2AZqag8MNtqWP50zSvZknG5w3wbJFJ3mh4ltMzARXwIp4LiWrCvT/aS3vOf0SHv3iP+rq7w/xau4yrsv9uL1/dc5Hmzl5IVXU1NDY4VMaPx29dbNk5DjTG+aVTCuy6mY3U3DafWlrn08xZLTStYZo832mA73fo7e2l7ms36Mala3Tr0g26dxt3yVvj4xyXKc1ts2nNtvU0d/586u25S8cOHqUTXx3N8jQNNtRzOubQwpX8tOSONmpuaab6mvD4mb6BPrp+/TpdOn+Jzh87TzfO8138dqI6rxmYRxTzsT1jwSza8OQGWrBgAd27f4+OHThGh748FG7UMh6HTJ5STW0r22jxisU0b/48qq6qpi4e0A/sOkDXznZl+rOKD6NueG4DdSzp4AFvEl04d4G+/vhrGhockOp93zc8Mo02PL2BWue30uDwID9k8xQd3nFIj4NrW7XdNfV1NH/RfJrf0UotLS38fpqpcv/QEK8Ht2/foqtdV+nS2Ut0+9otwsl8KTnzrJ5MP0QMCmI5btqsJmpd1k4LF3bQvLnzqamxiWqqa2hkdITfe9NDXde76Dw/nuXisbPU18PLHkVjg0HUNGcWrXvyce7fdhri+Tt58jgd/nQ3jY2MGKUspuQIms1Cins7jxMxVaLNgWV6wjF/KlGnnLOQjbC2QL50qseFazakZdGFwl9Iu6kQQ0M4C8JS8YCFQUROqKNTMahwJjvBnrkPxNripVTJE0jBC/QYozzY9mEoxhtWKEHmYvUV8SIHXK0LQRYnutqGSwwIXBDjpedIkuCWhEo1pCTZoYsiYjMXr6DOWds4f2FU5P7/paBl1u7RB6N0+u5hOnj4Iz7fsZM98ts+NM0TXWOrOObq9XO0sfMFqmt6hPpu3AwJwbcYk4hTHcJ0qFFnR972HvzGuc20+qmttH7lRj7v0sZ3y9dSFf/qjP0r6/QDuUy1f7ifbty5QSf4ENuR/fzI+r0nqO/ufakqnczvbKM/+Wc/pnWL1slAhJvuurd001utv6RP/uHDDL11eRttffFJ2rRuE83hF3rhDu9YvzLxi2x4dJhu3r1JB48dpB2f7qBju46VNsA+o3U+MJ7JeUtb6cf//Me0YekGftEkP/GY23J78216a+Fb9MHfvieRY8xbvXU1Pfnsk7R++XpqrGsULpxjPLod2XiE/vo//rWcNEdO/DL/7n/5XXplyyv84jH8Up9EQ1uH6KMVH9Hf/Zu/o8G+/rjMmppn0I/++Y/oyVVPyoCEebm75S79eumv6Z2/ejsMApyzmp/f9viLT9DmxzfTsvnLaGrN1LAs9EA44vAeGvRDV08X7Tm0m7767Eu6do4HNswz54hF7QycMXhQnTuLNj2zhTat3kQdzR1UW13LAyrv7aG4XA9WPKCBbQN05uYZvujjK9rzwRc0gHuUNF/zwnn0vR//KW1cuDH22bOPPke/njOfr1T7eeluauRN2vBwtmsUcnFJkdQOrH+6aV5+/HALOGYORYaeMBVnwMOAgS7AIAIaNAwsjPGyFZ2fxs33n0e7qnkT/Sv28wqGaZBQYQukMuMXh3Lgz7EtXqRycnWry/JU4sInjczWnVu/5kUAYmLdhidS8jIW+eqPOHwokkylM+Hin3nUufE1fq7UWqEJVjDJ5M0YISAHipkq+SLJlJSsNlaIKwPn6KtT79LeT9+i7rMnOcJWMA1mU+gGO1k1tZ5WL91K564e5edmXQ8B8DuOqREDK4JOz8FwKOfRbzxJr3/nR/TM6ueopbGFaqpq+AgErvvIzhQ2jsCxgZkxdQYtmbeUNq59jDrWLqUpM+uou+smDfcPonYpOITx6p+9QU+veVriACJHQw2f15nTTIeOHqb7t+/J4aRnf/AC/eCHP6Qtq7dQ09Sm7OAV0skU8XjibWN9Iy1ZsITWrF9D01qnUdelq/wCL95Yp0VnAcP1Kz98hV547AWajBNMXJCrvraeZs+ZTYePH+FBsJ9e+/PX6Idv/pBWLVwlez6YXyvgtzS1UC//HeL7P9ikdc+spz99/U/52WUNkg9ctK9jbgddH7hO54+fk4WLPasXv/sivb7tdfGDh3x1NXXUOqeVTlw6KXsSrcva6Hs/+T69+cyb1M7PS8OgJMsClWlBHDbw2Cua0TCDVnJbO5Yvov6qQbpy5lJYaiW6hUl7o8EKVoctrzxF3/veD+n5dc/T7MbZNIX3ppA/U9QEDj94axavpemLmulW723quXELh+rp2TdeohfXfiMuazQEbZzbPI9Odp2ku9dvSdqY3fJaZROyda2MSUJwpsnsi+uu6FpBGV5yCt/8KiUnT9jUPmEdPsGg53xQc8TBVT6SII/4Sxi4hosMAaFOmzIlXsYrdJ7kSc2llUreqEveUFMZJnHImffhGNTlfQC8ndGVn8eR6l2st02XODFCvVI526jDStQdBp+YDvPbuxjLytR5bbRw+oYAGT+PbEFegl+JW+RXPLqjUmqGpcU5jpEH/Ouw7xydvLyHzh7eRfe7ukq//l0sVBSJNdzJW1eu0MBIP81a0EZXDh0qtd1x4h61YcjndOlYVJBgGDw2f/8V+ta2N6mprqmUGw1Ki49VHx7Hgg3c2o61tKptFa3gd6384q/+nt/GeFWqmto0jZYvWs7LHsHZMm/GPJrTNoe6L9yk1//z1+i151+nqXVTA8k6MhtSZiHvrMZZ9OZzb1IbrxNv/+JtOrWbnyvmi+aq48NBnU4xYxsAACAASURBVEs6Q1usL5Q3d/pcWti5kLY+v5XeeOEN2ejFFAkXdXYs6OCnJfOhHT6UtGgpXyXHA2JasPfW2dlJn07+FLsuNKVmCi1bvKz0y94COD/uYm9f0i43Iv7gBz+gdR3rSn2W1G9hXqJNy+cupxmvzaBaPm+x/def6C9bz2Ld5ZrSUEcvf/9V3nN6lRprGxNiYro482BgeIqf2zbzkVn0dv0v6OyBE7SkbVmp3SBq3Iz6GTS3vZUuHuQfT+WrgqX8gyXPfqYkpvOpJyGIyZOsLJ/p8D4PDVYx/pcG1SMXCoJYxz9/aYOVSN52TOKjEw/4BwL2RHCk4gGfg5Sn8UqdPPHSZt5L6JEDvcAGR+KMY1Kban6JFyM4zI4y4aPy6IPOfpSIBTPa5pM4MTTGYjUB4mMxzADvU8xDtgjwS27eoo00varFIqV9mQ1m9PynUzBoDPOg0TPUTZfunKALlw5Q16kjNHj7Tlh/bGZsRtgGxGGlDjbdycF7vXS7/wa1zFwgJ9KlDyVQ41w+Wd/gQ27LUYG74oXN9MrWN8LgwWGx5MVEZ6IoFxuULSu20rWXr9Ev//efyeGKydWTacqUKUlAyaypqaWX//xV+s6Lb/KGr7bkeEgNA9ljKx+TcwR/X/X3dNyfX0H7UHhHIlOH6zf8mt/25DZa3rY8O3iEyLD8oGsuHD5CX2NdnDZtmpyXMKpJbNSnTWUfr5ioCn3RwI/qLyoL2xfS+tXraf2i9eUUW5blngyCPYNv8wB4q/sWHf3qYHa9MybnmlxTTd/+8Zv02pbXyh8EabxUFrRh1fxVVP1GNb1V9Y9Uw4NXUanmc0plpSCn59niC32P3+/ZUmZ7gPVoep1TCJ5gIXNolMWVnf+I1TPPkkTMEhuAXFZADkOCzAV/8UNNLKUdzmYm7g3hA5VcRRhIMnsgtiH10toCLKMX2MIDEX7/AeRt1ct4wEN4hp/hqT/FvM0UiRepE+QVTgRLHIGEAE1LaufgoKDDpzQ1UfusdbyBygkyksWrLIATVrEpx5xplI87ow1jcvx5ZGyYBkb76P7oXert76bunkt08+YFun3pPPXd6qYHI6OlPQ6fmhtjewyyeuU0TmYtrF00OjhIt+5epbkz+Ng0v/FuGMecUSwOUvXMIGp+z3V6Ax+P37r5eTkEIh0LnyuYZzyWA890QpkyeYp8sGEsKtiQdyxYRLX1tTQ8UDqUVcR/8rmnZKOdu2EvCqqAr2hbQd/5/nfoL2/e5cGb37eCIp3spIBuwn75Bc+DR9wDcu6Mylx8rU+dPsUnyPmCBsSi01FHTreIDwngRzEZrDjFBuWx5Y/R9Hq+36eoFNSR0udPn0/PP/cCnT5wkob6+CR+EodB75U/eZVe2/wQg4dVkuQyuHNOJ730zW/RzIaZBv3BMqcbNZfzOLVSRZ4WdVaibsGGOSkuJQYRZj6s/gUdkVnAGsyJAhtTFAxJYa8j6uwyDBJFJKcI9hgfwrLG5EjvEzdPgMkH2UyHhKl2Ge58xjE5EW4ZJ63HtwU6l7SNhgVnaK80GlxxiidMBFDcwSBadycwNfGx5eaaNg+LjlR5MWXEHMAGiL6x+9Q30sNPwr1NfUM91D/cyxuK+3y1zAAN8xU1Y3xVySDLIb4aaLi/n3384St5cNx/Em9sZW8CjcDHzZvgWq+0U32xwWzHPQaOlfkQIv9aZHnr9lVaNnc91T7SGAYQ9UkdQg712cAUcebFQQUxLm7RJj7sNPdRbVVW3Od53nViB504fpS6L1+Tk83TZjTR3NZWaufDN4vmLqYWfhR9PNGq4Tgp3cNX64wOuytusqmjNYUvzV3Lx9FxlY8vGLRu9NygKzev0J2eOzTCuXD10ZyWOTR/1nyqn1Kf+4sfOTCAIedL33uJ/vp//msa4ZsxrXukjozha+XDorV8+Ax+9FFOwTqCq5G+OvoVffbbz2R5ZdIVxRrJZE5uDGA4l+EL+nJwdJDXQ17X+GQ5zj3gPAsubsB8VirrO9bTo0+s4SvBdgWaa9uG5zfRy3zCH3uMlcoIP4/t2t1rdPHGBeq+3S1twB7VnFlz+QdcOz3C76vx7Vi7YG1+ugrzjYBKc1LyBa1kh6rEVtDryIrtkpWMHsFS3UYtkghJcxg3/hqUvIqKyJtxODwedEzDsBIkUsneBx+6gsTuc9lVWFIHT6xhkPJBtNPFn9jGFV6gh1jjJTLDAz/xxzosl+P4WN+uMp1jUCSXk4JhgsL1WjGe2SK93zl8lzfzr52anPs+Ih05fEB0OEU5IzRCt4eu0eXe43T95gnqvnqeBvhZVBgceGshV93ItRCczwYBSNEhURVPcAkl9LTEprj5yhCVIMLIxkVCxe7yFU+11XU0deYMunf1WqjM84t0ziHpEj+uHFqyZEX5RoR5AzxY/vLjv6edv/yAT26HQRFHbNDuY2N7+FlPfOK2fS6t5AFow6ObqHNup+TBBvYq7ynt3bGLBxw+uTKBkg4e566do+07ttO+T/fyGxu7aWhoWLJgoGp4pIE6N3XS5qe20OZVmwsPjWGj9szGZ+j4S8fpy7e/KLUibwGVvCXN+l2RvsE+QrtOnT1FZ06e4ZPnh/gSVr7izPrU5zVdOp0TwPYf5IRtfthpYf/tvtu08+hOOnjgIF290EUD/QNUzxdTzOV+X716DW1+dHN4+m8aqzYuclizZi3t/WQ3b99QIRcWDdOn0TPbnqOZU4v3FLAcz948S5/t/oQO7Pia7nTdknMzOASIgQ57l23LO+ixrVvkarJptdMkfaU9UyFMYJLplmhEJZMhHw0U78vozoiqKQXSb6cChTtSwXBw0gIzzSszsBQCP7iwD5K17VxIGDDwY9D2RnAeRPZApCqeWKMgPZbq4geoPLNNFuHmN4kmm14k8zhpfm+bnpEyA6X5iz5JrvOqOkQsGhftRIFbFgBvRGc3LZEVOaGIaTzUKwF5JMZGH4zQhb6jdLZrF3WdPkj3b1znX9NYcByGilBYoq+qZEGyneZUO4UltmAi3CQAdaDO+pmzaIDv+xjFoRFf2N935zZzRqlxxkyS67Ash0nwNY+EGg7pdZ236oZamjNznlDTyekbp2jP7z6R+uBDOIqEsjHGewTdpy7RZycv0e6Zn9Oqzev5fo2F1H+/n++pOEyndxwRvsWJMc4Ev7a3H9hOv/v5u3T+0FmtTOvmivlgGl+t1Utfv7+H7585TGe/f5Zef+l1mjHN/WrXeUNVuLJp21PbeCDaR/09eshvnDZk3JwLe0I7juygL7Z/Qcd2HqP7PGjwuBuK9amrM42PHQdHyoNd0EFHLh2hd377Du3bvk82/kLjCZ9Jo64zl3lQ2EtHnjtMb772XVrUsgjZywo25p3tnTSdH4HTc/N29K/Zul4ueIhAomDw+Pz45/Teb96li0fPiBf124VoGIyG+bDYmX3H+KT5STr38hl69dnXqH1me5Kp2Ix72sUU8ch8WyexEWx2JTrI4lOC110iUW2C75wUliU1LJSSDYYtKJXmhEtnRKCIg1dcLJvUyn1pbDknwlbJZl1y6mDCKTOHsKzSKFmBLjPm9DwbmHWAxRhWJpET86MxZX7DCzgCK0dyIBUSAkt0AQxzktXYXuMAQ5FcQc1MrSMFREUMQNQ0zaSZta0Z7sMY8it58Cwdv/IJnT/4FY323ZWFhqs6pc5MxcWZtUllBI97HcSMzYYdbkKVY7gsdfYcunfrjvRJ/JJpewbu3ZOruhqbZpUS+YSq27KRmcnxS4MZr5laR/LL0TgmmYCbvx7wL39AmGBw841HHYIx3NfdQ7v5ip+dTBgbdm9NQ+wECwaPT/d/Sv/4b39Gt6+EyzwrhQ7dH6Df/sff8N7JEP3pm+Hy2Tz+qg6+KuyxFfT1B3vz3BWx3oFe+vVHv6b3/+596r8XBiDeCQoriesrSVK0zhThFWq+eOsi/fwXP6eju/gSYfBkwtItA/xq3fPRLr5LfAr9xff+Qu5TyUuJy6xn8E19PTd4AOE8uKt8I99fg0u0i8qXJ76kX/zNz+jWlRtFlIBze7CXuevdT2mA73P58Rv/Gc1pnFM5xrw2T2w7NaMb1aTnGWbS+0RXoFB3AWEPoHS4y7ZHdrVVybbaeC+BQZdCHJLHVwg0JVkKSHyBnN+GDoPE1vVHrsji3T85aokGCUml2JX01AdbP0hoeq7EPIzHgb+Ah/nMxHtbdQQj3qTwzRdgyQFKIAZhdQqeTpBTPxYjkrFpzbOpofqRNCLfRiWu4Fji4Z5P6fNd/4bO7nyPRvvvOq9TUbczRU2xMgKzgBV8MD8+qYQ7bBb/gq+pr+e9HffEXVQsROJDagN8Ke8AX/EzXY6IGh7rc9wyTHNkcPALyny+2mvB+uWxbsRJUyGTXNHkLwTfl6fETGioxYg5dR6/fJze/bt35FBJSrNBVsL0C2UpPvzbD+nDr/jdKTaamUMl7l5/dO2j4YcBMMTbRzl5YmBogH7xm1/QW//nW9Tfy4OH1eul15HE7DQhcPOZNE5i48quT3d+Skd3Hi6OQazG7Xx/B+06jsOFSSLNX8evTW7i81ZWWpe20coFK80sk7gh8cPfvUe3LucMHvlVSI6Dn+yi321/V84PlSUdD/AL3OlhPVPA4bYuSlrGo8vrVmd0MqB6BjLMgxbrpLnjui8+7RBxBj3woFf+YHCwv5SLdTl8sOcR8giX143S03i5JjQmfphqOtpmusjUtrgivMBfONhoHlkwFguZ5Gcztst0iREj8L3tOaZLTuVLBdCtmBPSlcSkaU2z+WRS5ZN/Ljyqw3zIaueVX9Kej/+S7l05F/GKSlq5kVMcdooZN5U5XNxs17Z0DfX18oDm/ZaT5Rhf8TU02k9T+ea5Sby3IjSeROl1bQ7Wn1hMlwAekPgwxL2he9HtFfySfP31H9Dql5+S5yBJqMWDyLqmCUqAYorIj6ToKlNwUvqzLz6jK3xI7GEKBhYcTvnsXY7tvlIYunTxUmpsyrnHAd/NnIKN8QdffEDv/c173M9MMJ6XXvc5DPeY6eYzmeJs44VUu7fvNk9JWoxJeFjHHsAhvi9omNeNvIJfylMb+cIAFOZ3dHaU9lZ8Lrh5vj/fv51OHjgu9DjfwcqdynJWz673t9PBS3zZ8DjFxxTpIUXJW9Li6iaUiLPidVjRZqZ9DwRTh2G+uYalMh4q4E4J4dx5rHg95MHeieGaWX4BobPdR37wBDsMJOCy7XDY+MEbBxS25KpTqUAriTrsh/lwdcYvHBhy8pVxXR7LJzLFnc1qrJurKHUY6hNnkMijpnCCxVPFvc/qjJxEsRBcfthQP4tT4Js98TLCg8eerl/RsS9+QQ/46iIrltfsP1b6fF5P84rPEeasWEWPNDZTz+XyjWjsm+FRGuLLaWv5V/WUav6p7+Jjfo+pDmE5omRshPdourq1Poszyf7lc1fQn7/+X9Cf/ov/lja+8QLN4EdU4KGGki9WGBTkteLU3CYaz+TZa2dp/0d8Yh7fJy0+ByCxnR/fNSsXj1ykfUf2Ff4Kn8fneVoW8v1CiHFxEp+Dnbl6hn7/9u/5uU3uIgCLM2mVT1RanMk0TvELXRfo5mV9VA04jKd9kc7DhZMXCIfbcgsHT6nVe3D4JMbC9o6yq+Ys7ub9m/T1jt1l36yy+i0gkQP37tNefpwKrtz6Y4vf/GfWLdeYDG4Vsh8UoZkuRgkD1WKFa/4ow8KInIhrJWwrxIoNKPDpQhQacNgeE0f+xPY6mB//IlYaRLD9LjUeDdGWQMpH/amd2fCnHI7N+JErhxNzFtWV4EhibfK65eEqsu0XINQtDTA/GoPi8gFCHuPBjZIDBYdOJ0+p4sdOVLhOXnnIYwUL5ED3+3Tsq1/xz/gKK7cPsmCT3ud19st8GK9AJiElFjsm85NOlz+6Te4fGeNLgq3EvgfAvAf85MhR/qVZN4VvROOH9UmBUDUjPeb1EBVieJf49PFD8R4Pc3lZxxcsPLbkcfrJq/+c/pv/7n+gH/33/zVt/PbzNLNjvtyIhjotvejRcLhPmOj4dXXizAnqud6TeCqY7juJ6rDuH/76MA+uyYUHmgKHsWbxeYCKRb/reM7Vjj076Oppfp4Uit8GWL150jCLkeBk4jmJS0z2X+++TmNDuo4aP5U+ln33794jXCUmbfU+0zW+mm/mbJnBA6kvlpux8zfO8wMiw9MDPMXrbvF6OOqn+I2Mt/pyzmH5QNVF5OoMelyzKySW/85FPYYFJcNHlALGFzPFUtvqTnBZ19UXUoc9jwBxpxpfAHTyQ3ywF4KPxYiOw1l2FZYlZykqpH1QoemQMNWOuMPMZ1I4FfzgFXFS3Numi9R2QUeRnE56rhC8LwKm5EjLzy50oxX8Qh0bwzOYiu/kNa6XZ+/vp5P73uWf3AU3tWE+MhWpneI+qelFHOAFRUJcfZ2bn6GWR9po9ydvhQgmRI4oAR7jcyM43NPAdxDj8gzpd+QBx3heTkA/s2Mf7V61g7YteZpTIMAVi2cIDzSc1zSP5jbOpS2dW6n7hW46eekEHT10kE7wJa2918MreGW2OE5C3Ty6rCWVSXh/+IUz59wVPqVF4aqXmNQuJSK6yhu+u3w+q6Um2UAyCc+8mt48PZ07Hx71O/fu0MEdehjG+hZe0/NkjHaK8QyCjWIyWJkpzn/gycATKi4/Hvc9kV/9dXzp7SMNxecOr928SkP9Q+E81oQakZB4AfVcvU3Xe67T7GmzE+dETCzhUhFLoTJdabbtgRmjWSnTFTBcpGEmLaeXsocRCErj3Nr55jMH2oCNVKw9LOzs9ypgWkUQSUi48opdRkV+1csu45W6eYKOgC4dktjiE2eWZ3gq0aoU83aR3+NoTKY9mtPwPGnxkNGvumA2QeK8koMDsn6UBrFdxXdDT7QMjN6nE2d/TwO3ck4KZpJPNOMEeEnexAwJFGxZvpLWL3mRjl3i52TdvC6zWMZXAKJisUCTII+jj/LJ4i/ee5emvdFIa+ev5/WGA3yMVagY7q+oflAtV9vMWTmHtizbSqee5Et+v95JX3/4lQwkFmLLK8q0PWxjw3cbVwj9oYVXDjStj6+Suj9wXx5ymKaS+0em8o8OrEj2SUlqX7lxha6euRp41g+QKIj1mLeFkExSP+xxyqgdNvOxeXX6PBPIC3p1bTXVTsl/VAz2vG7d4sfBJ0eGbdZ9daZ7n+kjfLNj7/2CC1MskKXwNUg2sFE3pyNDzfFjVbUSdAbCf4BNV54IJgaplIwv2y6r00uL1TBJEq6+AmILDTDrvoHiA868SGMF/5ZMcTEjh/2msyw9yoRZIEodTo92ggG39pieK31OjSnj6Xxk8AQTM6kTDeZ/mUQpSgm3OEgpOX5zeb9h6KtKBW2eaMHhkdN3d1PXsa/LjutONAd4qDK2S40MpskEq+BPc9XPmkUb17/KO6ajdOrgl4QLmLAyyQrjyEgZVha+dIDvHMYvzrAgFNcVLP74scZqW0Isc5UH26+U3afP0W9/+bd09xs99MSSrfKUXVQ5kYL2rJi3gpbOXkqrVqymjz/kQ4Wf8PkIDpZ2j5MEe1SDuIOfeWmzERpxdUY7yTs8MEzDw/knkkGt4Uej4/xZpYKTyJevXuan+Q6UTp5bhZAoNmNeBk/+1GbKe/Mw73e6VeugTBvKvg/WrkxAycj+Gi7hOMw7PDxUcZmVtaUM4Hzcx1immeJ5rGfNkiWamhm9AoZ6Yh8wT6miWA6TwtVJFmMr/McEljMruXMZsFiTMS8ULrl7IZYoruXC1NUpWSHY9IOKhCqWPYmORud85HyGNKTcX3auI43nXxDICV4utyBvXjvKsJxY6QauyxYAYqR4DIDhwRvsFMuh5YVaivHk4IM+On9hB98hzit0Tl3jxUd/UWyKp3ZMUK5M5qfXrtv6OnXO3ECHzn3Od5brM5tARR7NJf1pefnnRzU/8mNojA/F8SAiywdU9gvFeJBeZ9PnhG4xItm+feYCvfvv/wP99W//b9p7YbdcLoywmEeM4gkGkg38cMsffv8ntP7VbcXExINHnk/BA/asvYm/oum+d8hR6bEcwyPDZb+uy3JzG25evyl9E31Wh0k4TE9lDMpRUq7ZOVTLLz8I4DeuyQoxeS7BOLZSF2OzWM2PlfGlMr/EFJ6SIfCOlXELVjxrEasaLmGiK+BxI3lM0iCKFcNlnRYszcuM8B8dEpNiAkrKUntQhVjZSeneD38OxLilBYYBurQgkSOcKo+YUAMWufwrT/5U4jsfDmG5BsrM5tgC8cT8UXLVpktnjMMBN8PT+BTzNlNKdXi+OCRdyKm2CGkwNC5oU9CcokB0GKFcglLq+qx/Ej8vZJSfdjuRcn3wPHWf00sSfUBOBTmQjxhfL0jgYdMfTKqmNc99mx5v+wYdu72PHz2+XfpLfnXojIML0O+NVPO5j7rqerrDV8vg3IFxpLMsuZdetw71WKKP8vO9jn24nU59sZcWrFtJnSvW0NLWTj5cNZfrDS9JytSlbYwLi/O1zmil117+jtz5fGbnUVmQqKao4NxKU0u4KMKagxnDxjPT5OgMq5T5LC8eq45nROUV7IkO4IGC4xVOep+vJCosqLTSzBQGqiNt9Hj8cfzSlIfIOTI4Io+oyUuLd4008QNK8SKt5ChWiT6Bea/iw2SNU915liQmmG7q/awnZgRkO8YtEb+SDANqcRFjwDAoojuJmUoxs6OvAgcDhxzuNQ6CuMTzI/CjBkmqelyjA1O+3OKX0BCBLzwwFtge2FEFrMNwhDvR4YAJqR+kMF2kAAmWF+dyxPgkFypLfSkWbV+v00XlPF5KjACKO10Q4wc3N8KUrIzfAeeHGjeeGfoDvku6wpfcca/dPcGPBOkrqtYxnSoVO9ur3qe6h4yawWC4MsYPRlvz/Gv05OLX5T3nhw99SCP84MFYmO83ntJ4XafwXup6fivd5e6zzNHDWGG9khUOyzizjiKpx0w3WeAf6eujs5/voTOffk11/HrTlkVttGgFv/mxfQUPEAtoWg0/nrxCr7bxmwy3Pf8cnd93ivufB3vUh09OwV5Da3sb7aGvcrwTh5rnN8trdzMRumJhsO3hu+Wlb+LKlmFGYyS9Asr6ytrv+lvmyfKZjJkmoFguT9U8tuGQNlvdKS8PBycnL6iDA0N0r7/4JP3cFn5lL+/J4TE1afFVia5AijfObJIXTaXxGZuD0jgAETNdAcNFGmbSBcr6j4rYp27Z7kndhpn0PMM0SITD7BxHwP3AEOpCh4fBhDvevoSxMbYwTKJi6CjIyDr+UZ9QuDYdRGQ7IJRQJzgPtQeCNkg7VJqNnFF3Puk42Dl+8SW4x3xsmc5xxoUUU2WKZ3yBGhpkupeWizHrUu+2urxzjO+F6Bt0G9xMQMnAOzlu8YYWv6Zyc5eoQUNbPDG12Z0D5ccC1XmznDDHeGO59rnXaevib8uNkHvOvU+XDu6TQ42eJ3siyKHtwbLGOlXXOI3qJjdQ/0APL38G4LdGKUdsh0XOeFief/IY9XffpvP8HKUzOw7Q9qlTqWXJAlr26Gpa27mRFjUv4nYgMFtwon31otU0m9/j3XXsfNYJy+qCytwlS5bwI+rraZDfJGjzmtB8CFwZG+c2Ovmu+cwLnbTvwMU7x2/x2/Iyxfxp8w3PkNmwvgZuupceh56Worwpj+20SULxdTEhl5OTy0PD/NiXG7f5YpLyh1gLrb2lnWbyQHzzvF7Kq5WMW5cjLF27gmZN1UumHe7bEXX2l1EMU4eIFIs+c3AexZAwqlEBFhwGRV6AY5D4HZZr8wwIzitC3g+p4MNcmt8WXsAQjUNTgWf7LGEFiUxWSoOKrnKMhXMgaABHxw/buecrlFPJF3MwtxKvki/m8O3CvKJ+k1Bg6yfq6jcBfywaE21TcnAfZrQo2Wl+XCXS18fv2cDZugplcGyAH7yXc+VVGqOJw+JLnWxbxd6Vg2UgNTxWVVdP657/Lj215PtUO6me9t/YTke/eI+vKNPETM70HaoGZvWy8gg/yhyP8e7lx2oLbs48mWC23ABb3ozORsShG0913HYyzId3Lu87Th/95T/Sv/tf/xd6i2/KxFN7S41EUGjwI/WP0NzFrdEOaP50Wesyfg/7unKu5sqPKqEz5s6gdWv47X1YyXPKzTs36fq56zkehvIWvMeK9Pxs+ajPkc/IouPw8+cymyLX4pH2woXz4RduDmH2I/yK2sf5Srwcn4HiU0Kq4+2Ga9dsDOeicpOExBYXKaxkMHXkYgragICMWG9NxpgMxkb4D9Lr6gBd8mR8AOU/5Jep8oxfJm3hpRLBRRjj8o9J4Mh5ENbjORDVJ3QSXb7IaLj74LsxkUFgIhyfN9Wlw1y95sfsQzcpKibgQqgeCA4PamZehPOQk/irnOPu8XXmeAR7pTI4hvdzjH85YaUcE/JhvscpDc0ttPGFH9FTHW9QDR/zP9d7lPbv4ecG8ftEyormi2mjQjSzpZWHzTG6yxvEWMzPEqosL0ivO444ECwEKFyK/OYzruPd7brOA8nP6fd738/dIOGY+rRGfuSK5YAsKDh3sfXpJ2kaH/5A8TFlusthzdn80hZatmCZ82TVs5fO0t3uCutC+M5mgzzmdWMZViSN56Vxx8PMb3yTjNs8G+Vh5bnTZ6l30N217hLigoatG7bRHN7LtOLcmbrz8I3f2EbrF6630HLpgqLKiugmNSqDicE83ch4n98mIdTWf9ORPWK+DtNNIlY/CICOiUioUYEjr4SFlMaVmLbHoQtTBgoeHsTEhD+qh/MdMIGVOMDjAJK3oZ/IICEc/tWaFy8dxXNQlKcshpttMZjxMh1zz44UFxh4cAdFdeEaLkRvAHBxwYxT5PPF217vu3ON+vkNgJUK33I3oRcayTKrlMh8vgGG5cmEN2vZStry3D+jJ+a9xDePV9OVvnO0++Cv6O6Fc3HlRJpMWMYIzkl8GWpryxJ+JZX00QAAIABJREFUdlUv9d7kPSvlQNgHeWKxHKkEwTDeYMxbs5wWbd1Es5Yv4ZVVd4fMr9IvU9ORA89hOnn0aOEd4LEteYrVob4NSzfQy3/2Lb5XofgpsWVpOMfa59fTi8+/WHgFFq6+Orz/MN/F7x5LUpaIgYmuCMpD8+2Tl64iNtG6XJJKdcE30XL55EU60XWikI7LsV989SU+XNoQV5OSwmG+MtbN7Nyyjl568pVwCbiBBbVgHZJi8SYBmp5IO1TKcIYjpoAMq5QcSsxgFsu+4HYDhY81HiSXshy8shgWLtnVfIHOU1tJbEFXkuyTf3BkfyNIjCwYPCQXBpFgy30gqFwaoBJtN8wkQ2WY+USq3zor40NeSZDkSDAxtQ2mR+lzaFwUkpwt40QHFFeM5yCvwo1ue9gyyO/FuDV4me+qbR4ndJwGjBP9h7jjPPHltos3PU3rF79Ec/jNifgCXB/sop2H36KrR/brAtIakk6QHDFRoE6bPZvmPdJBXb0XqP8OnwNBKE+wXomRI7FOSAeb1Bhgk2traeub36Otq57n8yp1dG/wHu06+QUd2P4pXT92IayfmlPqcLG+vgZ+UB9+uUZMebgxra+fL3bgulH9eAU5Xn3qW/L+jfd/+i7dv9Ub142c5ss9Hetf3EBv/sl3qbWZD5X5gnZrOX3lNB3ZecTMCclYn/UpoliX/vQZzO/qE7fhnvtPoVtekw+ZE/OFB2juO/A1rW9fnzvoYj19Ye2LNPyTEfrgl7+hO9fC3q4sQ5no8lQd55/WPv84vfLi69Q2nU+uKF7YNPOzFNUkAkwvk8LM8gMUl4ktG5NIZrrJmB9VaXw+ZucuKvNcCm17WDABtxwlKSR8maRyW4iQrsihFnD0q8tqZDJWjad7ogLkkDyQzjZcfAW4cJxPOkHzeV8GV37E2DZdVGuP8cyfSJgo1r5gyLSkYoZcSbooeBJO3Fq4uDIVMehQfqT5tZ7TtLB+LbcjTRSiavg8QzU/Gn24F6/gCQshT4rzISfajPIodTzS2kHL175Aa1qeplreOKPc4MHjqyM/p4v7wtVGPgdmQfqIJx6X5YP55fgFy/hhizXTaffVD3krwPeBGNHJ9MqdssHFcRduXEPPrX4lvhcCr1L95ppv0aqFa2n3kS/4ceK76c7ZLnmnu9SFWC7S3WgQ29PmzqK1/G4JGUDEW5rgHeq3rt2QUEERb/WXaBkNV2R9+9k3aO6cefT5R9vpOL+Uqv9uv+xRl3JMppa2FnriG5vp+adeoDnTc94/ofXgLvcvv/xSHhGfqWgCBlJI0Xk1sxDLECoYyJeWceqIbUnj2K7k83T/NdnPl2kfXv8Erevg8045BYcfX9n4Cs2bNY+286PlT+46RPf4eVs43Yv6cPYRV2vN5odrbnp6Kz2z9tnwHvQJNyan3Rwr4WUyJM33hcbbvJlEJtNTiYiAhYpCdsPglGhJbLESI0iJZ+1RuCQsYQlxmi1olTqYYC9jEg8cgvKXWIYc/fI+YBsp4cMksweCBlojTc9IjvG2zJzGCF7Jr74Yk2Obj12hHlFgyH9JKo4ZgS8W4xngfYaxRFutSEeYwRIuwZQjdkpyfFO7r5+gobkDVEv1BmVkLV+tVMfvzei/rg/Fy3j/aYzYdk03hY/5d6x5ila2PU3zazp4vsNMXR24SF8e+QVd2vNlWcU+B+gy6zr/4uPJZH6z3qL2dTQ41k9Xzh3jHPAE4QcN+/ESO1USBB4SS3MUm8EvrsL7tSMXNCYsaGqj1s0/pK2rn6OTl/mNc/ygw2vn+Wmv127xOZsR2eOZ0lBPrXzIa+OGLbSp47E4n2iSlSu3r9DNc/xIEG2q4Rlp7QOoOgajLau20JrFa+jst87SOT7Ud51f34vLa6fxu+BbF7TSkvYlNH8GP8wRV1QUFOzy7z26l774zRcFjAow+j+v3Xm4LqsK2f5gV14TfLK47D2Yo2fysNF78w59+vnHtHjeYmqszXnMPefAuoB3qq9oXUEXnr1AF6/zO9Fv3aSREX4W27SpNLd5Hi2as0ieeSXreaaSnEYYxLxINb1Mlg4tIUz4ZZwSLhxZudFuq6ikZ7FAyGIhJmBZv1hKttQB0xipXNvCul1TFbw2zV9x4kAh+XVFUmqMYCXqnK5sDwSx8kFdpqcSLodleEU+hwtf7RjLtumicv48abGQVmR+zYB0vgjnYUpFh1QsiE1IiUl3r56jmysuUmttZ24qvC+9aWYb32HNN7P9UxbfNtWranmDunIDLe3YRosb18V3lYzxRuxC/3Hae/Btunxwb2yFTxFB34lMEI7OdNva9bR4xkq6ePc03b58ISw39RUNGrKMwLHKWMqPGlTIev/9+4SH91XF97O6lnDwnGlzaM5yPOvqSeof7qe7/NZGPOcIy6VuSj3NqJ8R917istK68EiQ/Uf20j2+9wJQ2fpSqkqO7V6/yw/fa5zNPLBDmVo3VS4FXt2xWg5r4XdZFf/FK610/o2fyos3L9IHv+Y3Cd4uvu8hjSm0rR89IQ/z/jydY0pzmENw81SJF31RSXIV4UqDe8/vd1BrWxt956nv5O5BWsY6fmIC3nePz0QKTtDjXexFbzwcG9arJ7kR0swyWRo8xI9Kyzg+1pyMaYBJCc1gwTC/Sc/zesnPm3o1JIPlFDIm5StDoHjcdJzPsD0kxfiLifcBYfCJg4pamFOcZ7H9kGqcyEZBezIfh0mHeb/z+ZjIS/yCO8zbPsZwwzhE2gQZfTm6+FPcQJ0/mOievAKK96V2XkyKDd/toUu399P8Ocu4za5SJeIBenNaOunspI9495A3fP/EBcd+a/jO3bn8S3lx+xO0qHFNPFyFmcMv4KN3dtP+/e/QrdMn0J2ZeRYAbZIRQLo764ePg6r51/7K5dv40t86OnPpAI3wO8cll0+ounRDaZ0sJTUupOrnDx+iQyu+5gcobmIIYMlnHEDVfOK/saaRGqe4X6q28EyC6Mqhy4d4A/V56dCT8/ncgOVlUnyYZMmipYQT6eWdgIdn8jmWtNg8pTjb125do7feeouObD8k3grUnOhxIO3fcVhhPrRbwXXquKGVuJV8hYldkKnYWL33D+/QVL6356WNL+V+hwrzpQ5N2tPfQ58e+JgeW/kEn6+bl2UxB8v6fi9fAca6hJRJXRMdjiT5XOCBaH7hilGKKWHYEMMKJU+3fGA4akbXcMZKK4JxTWYXvvJEWAxLfO8lwPwlHwYT5Ai9gQEn1Aq0/Gm8yIMPO0WarRKOSn6pKycWVVo+yaF2nm4YJIrljLiA4goU5QVEpzmYQTr/Gfofa+DoxZWze+lO8zM0ozrnODhXML9hBc1oX0R3zhdfdfKw7ZjEj/RomreA5vO5graWNTSvbgnVTJqS2e71j/GLdbo+4Hdav0eD/ITTWLhD0Cfya4I7RXTrJCXJYQnhBGDZ40/x87LW8zmUq3Tx2D5ZNrZCyfKxzuU8gocKrKKwLMHxOOsD17vpg1/9lLqfukqblj1NTbXhElptxsSEz6ntOHn9JL3/23foLr8S1dyiFGVk0uVzF+nQzv304EcPaMPiDdxmRGqJSQyoLC9cu0Bvvf0W7Xg7e+jKpxnlq8eKCk7+P3ThdRGvwM0r2BvDjYyxcNVlDxuMTj6/UHC1mOuRsCxdDD/bhy8qKGg3L5chfchk7FZNNsQ/Rt75m39k/yB98zG+8orX7bKSqTjxOt/t/tv0zie/pCvnL9Lz61/MEq2+0SG6e/tOWB0YEzjKsLkEmMVLNpLaPNjGPuVmOQgA4uNgCBRzeb/XlSb8XL2UijXuaGscksgWQedJdYGjznweRPC1sYcv6v6HfpFDBsTEgYT1OIBIXdwqyPiRZM5WH2aY/0s8HwNHjs9jPt70iciQONRtukg/0fo9lOqgyA9t9NZEiwRVJt/vukjne/bRjFkv5xIbJ8+khUu30a0Lp3kvpHijkRds1eOJIVOmNVHj3PnUMnsZzW1ZTvPqF9O0yU28PHTmdb6w13Gh7zgdOvN7OofnW+mWvjT/yucKLT/q9roYADnnnOUraMMyvkSV9wKOXdlFty9dZDezNUCEDzbcMJZ5gwrSI0fvpav08d/+lM5sPEyPrt9Kq1s30LQp/JgSmy/l+XVeYnMmOBx24Px++vC3v+F3zYdf/tLOUFU2wtrn0IsHTtPP7v2Ubn23m55e/0zhY8ddSEbFsfldR3fRB++8T8e/zD9siWrx1N5LXZdoBT+WJS29/b1048oEbj5NAnEm5srFKzIw5D3Q8RK/ZRKPUwFvcHCQLl6+yFfn8Q17djhC8+GS4xt84UFa0O6iAl8/38F//up5Wjx7cXbZsQ8XM9zkeUpziM2T+3d66a3/52d0s/sGPfvE87SoZRFzlZ0G5TQC6/zxa8fp48/fp6/f+4K++ZPv0lR+3E4sLgcOb/Xe5B9UjAksMhglmyMDlCsB2upZFIO6SxxLVsKy/lCf5BUHJrBsorragkPnYnWILogMByFWbD9hX7rXoV8sfEdtjwYnzVHCMgj5MLCEos/CQsVoiEjo+gGYh5vffMLTGO/L4KjRccREAi6IEZ8YoU5vK6yOwI1YRoGRFM5ts+s9qFIGEQXRT3k8H5Pnz2A8KFw6/yUtatpETdXNPlR0bAiXz3iKutefpYtff1Lmzwf4Zbm1dVQ3YxbNmN1BLS1Lac4jS2jWlHl8iKqeNwKTy9qNcx29o7fp8NXtdGzfxzRwswvd6UqwpA8cCtVjXp86bx5t2PQtHqzaee/jGp05sosPCfFqxh0g2XgCXQrrtucCW2BLlkiYsVI2+GkldHH3frrAb/Tbt7KTH1OynpYsWCUPUKydXFvx8BE2HngL4IXuC3yeZyft+5CfKswvlpLCuWObUKlUHFxlU/XfOHOZfvav/4pOv3yKtmzZRsvblsvxdNnQ2ry6YNTfP9RPJy+epB1f7aBdv91BA3fDs88yfeBieEtOOz/eQZ2LOwmP7rCCvZLtPOif/vp0gJCgUpstUOWBzw/Q7sd20+ZVm/n7FQKx93Ho/CF+URgvO+VB7vxkBy1fspw653fGQQR7EJ8f+pyvfstecpxpgjOcKvfj7OCrzZa2LaX2Wdl5+uzAZ3TuwKnSvHCgj4X+gL9H23/5AZ3Yd5Qef24rbVyxSS5SmMJ71ukgp7Mhg+XV3qu05/gu2vX7z6j74lWaPn8WrV7uroz0FXHg5duX+BL03lC/tEMmzmZSgHKkDmuaU7u4IDaQZOryoe2GlfQsN+JQuPjBNDAND7LiVL6sPorZuh7L3obMRADCASvWxcRwAgWxcrwi6vFZWHAhPv0wXIZlOOpH7hTPYJJIOU4XFZVzQbzEiOV09QMWjvObmpGOD9zM0DUZZskAqSKhRK2k3Tp1nE4s+IIea/k2tzXU7NPWT55K6xZ+m6/iGaSuQ+ESWp+P7+3ky33rqGHmbGqctYBmNS+mlqkLaXrtHJrKexly4tY6wSfWJL0jPXTq9m46eeJLunnySNzrKNXBbUrmNTGF6rFps+fSY0+/SStnbpIV6dCFz+nmqVMyf2hK3sAR9/BcImk22mwYYp3u1lE+rjJCV/YfoYt7DtOXs6bTTL7aaTafZG1umU8zH2mmqbXT5K2EuIYTJ9V7+PLoLn4E/aUzZ+nKsXN07xq/kRC5UVjKDwSzA1pxas0aHRyiHW99Sgc/3ksd65bS4uXLqL2dn9HUODPulWDQuHXnFp07d5ZOHzlN5/afob67fM+Jm1fLl1fpkc8P0V/RX/INnlupfUE73ef7VQ4cOEAf/+Lj8W84zEmIuu7d6KG//7c/o67XumhF5woZeE+ePUlf8LmgrpOXwzLQ2HOHztDf/fRvaDPXv7htsbzH5ODxA/Tprz6hwXv9of9y6jEo061qHP/qEP2U5+qJbVuofW67HFI7dIyfX/a7j2mU92xkmVgCSI6bzOeWquqq+UWd7OcB7Mb5y/TOv/sH+qL1Y+pYvZQWtnXQvLmt1DS1iR/1zg9ZHBnjd6/fpS7+gXThAl8hd+Qk791f4zc+TuILMh7Q1m++QMual4VaMo3EOsvv5rl4gl/Xa21hQvifgCwNHpLWxcmsCChpeFLi6mxm8pewEGT5Iq6KpoRVWq/FsnqC4XnCVU7UbZ0UPGOgUxi1DPEAFmOGQ8ICJ+iTvvk/BhtfNsAioacf9UknT8SX8tmOsU4XFRVzQZ1SkB+K4U43fwoZN8yWsMomqS/XVtB8JpFM+hfSZS7D2Fk/ZwFt2fxfUWtNWHk930LvjNygQ5ffpwvH+dj4gypqmDWbmqbPpxkzF9KMulaaXjOHGiZNk7vFLaZMcmJ8UfACqJvDV+jcjYN04fweusEnySfzL9jYNjSAP7jaohwzX0kKR/j8uJIlnbRh42u0ama4PPZMz1F6/3f/F927ck1zIi9/eEMe6gi6YB5nv/EeWkpuXqFZ4pD85JoaquINCOyA8QNV+LLaUf4Ipm2HLm0Cz2EN/IiSf/Ev/yW1z2xngivMwWGb/+3f/2s6+MGu0FcaZ/MGWcX119TV0BT+sElD9wb5Vhh+gRQ/XVYKQC6oMxbDAHg8Enh15/dW1DbUyvmDwfvJOQz7bhjf2f57Y275PjAHpyLqm+r5uzWJB7W+8A4SxPJHUshEbaufGzjUxwMHYOUGA4BoId7pGRwU9U2awvPEr659wBv7IX48vxT2idviGVy5eS09tm0ztUyfTVduXKav9+zm1wrwoT93qBdtQd9P4dcIWOgw/9AY4X7HoGE5J/EJyW1vfoO++8wPwuErI4faZXpn4A79H//hf6Irh/mHECLD/wSkqweZcuIE1oUiVTuOhmgHqEi4kaOK5IDu2ym2xavB/hLX6BlE/YqxCFrK8bbXUQ/bcf31h7AYFypk3gehDgc52s4XccW8XaYzxzBROacV7VPxiy9OjMHS8Q31UJxPdcLnsdQWWi5o2ceXyN937RKduPgRNS9uk6uV8qKmV7fQtrYfU+e8Z2WQwDmMKt5Fz1zGqo31bbZcw3xT2t3Rbrpy7wRdunKErp8/Qn38SBGc57DDE8YNMvQM+hUbNptNk8IJFPFN4sNmHfwcog3LvkGtDR0S0z9yn/Yd/z3d5/sgJA+CtHGW1/L4w0WyIbWKVMryRWyC59rMsRy4WOEBv6lumPcMgMUBA4MF8yQvGqG5LQ42qgoTKFys7mDFqfCc22gmR/kpsn1cP+GeULQBkcjPhEx9ZsOvRXJYIgNV4vEmA73heWSg/MHFBaO/ZC+Ck0FHce4MgEfBDNzX+kHyRKfHPk6SRYopkPxK3EF+va8Uxc0dQKLFGzrph9/7M1rYvFCg1QtW0+aVW2jv1r10cP/XdPbQST43wo8K4tFwlJf9GH8sHzaZNnhM4ieBzlnWRpuffYZvSuUnGuAkfFqZVrrn9C66wnuLdpTA5qlYhkRlfuRjl3hFBsNsdWc4JUxYpSaGULhL/GAJYHUb5OsAFrKZ12ysnalHMRZBy3JKh6sQCR+K5XA2r+ylQ1jsRwNBEylKSU99ZZw0LsdGcssjOnO8FBP1iiKuqAdFp8bJgImBuhiy2S0pCe//I/Pivu10qGkBbZj1alxJUdUo/6LC3gcW0oyqFmqZ0jrhFgzym/9uD1+jq/dO0lU+UXjz0mk+VMEbc72KR7rFz3TUxZN0iKuW3ULlzqrid3zMW76GlvGrZDtnbuQrumqEiPbuufR7Or/zy2y/IpbjpJ8lieZSXYINN4yl39DGhM4vCc1GEtNVYj3KcNTOOyQmgxn7pY2YgItPWgwzaf7U5hyApC6WMv8CKG5x8IEHOypBhS19AN94BbG+eNvrnuP0DMUbObpAOTjSSZ9bXseJalQCSUzDWBbZK9auzpwrQXRTXRM9t+o52saXjF95mfeuu87yD6WLdP1KF/X29NDQQHjtMPY2GpsaaXZ7Ky3qWMI3za4a92bCrt4u2vPl59Iea1NlOc5eBxrMnZObQ3yleRcOmOEf3qwOM5DEFdyerLmiNyhJSABlxWPVvgCZGPsihPWzaKCwMx6lldVqCsnLBxBtK2bCPjKzZqM9pqu0zjA88pVrfo97DPOFWCnIqaopqW1u43vb+swwxAqmScROSUauJHNiKm4A+F6Pk/t+R01bZtOSaY9J5vujvbT30q/o8skdfDPaA2pbvpk2LniDz208klszDk/hNbjXhy7Ko1KuXj1Gdy6f4RN/fHxfK+cXIkqBsHnNyrBiY2NnG/roZwVxuLO8sWUufwmXU8e8tdTeuJzqqxpK6wxzDt/cSYd3/I7rGIvnLZAHxTbaYmtOScy6rLsgAS9upPjjep7yJHHIYXkfJpdt6BEb11G0CQW5UV9SwIvNQBz7o63tsf6MTuRgn+AuIJcHquZBYuQuK+Yvc4wPlIWWAaUcFVxCquQXnyewXoZxlgzmODjE1tAwlftCGJlGAcOFE3jPCz4PVvP3YZQPF44N0xBfgotOwz05dqNgvD8nSVVKyocbx4boI76c/eL+4xzLu2SuLRKWsYNRjocZKuFZHuor+cwA5nhKEh50lOAOejAZyzBCXuUaMcsIaAazlSsDggdHAIWiEx0KQ6K4ZmqwbncsLtxIyD60M36Q1tuqywxCz/GjNh/jbdMlXnnAzPZScLhQiRWvV8LYB6r1l6emmPnyZB43D7PY6ItK8AzduU6Hj/2Gpq6eSXPrFtPxW/x61i/f4StJgv/UF7+m+hdm0KaWb/H8hpmUK4lokLoHr1BXzwm6evUo3blxkY+z462HfKyfDwlU1fAxZdTFN0KN8jX3mGkMNijWBC+r+PJM+eNHhVTzU3Sr6vmxKlP5ZrwZc2k6v9FvzvRF1FK/gAeyxuwhNMlI/Lj3E7Rn9zt8NVfpHhI0N65LzMuz0RgbXCSVLRyWeYNF5DqezJDYCub60IBszkwuVM5tSdsobUonyI+PCutHyc8Y7DggOJI0SyYAQ4pMrBqxXYEWphynVUp+7yrTjZg6XI6Mq4jPpAoucUZ/VEpBAiW4N6UNDKS8lMOnXfi83Vka2jBUuls8JekM4QosPGgTf4WlIBZ8PIvsd3t/TTvffn8CgwcHcC5JV1EGZ4aHUAFcDs4UMe9nHSXjC1AGtHTmkhhvOD2PK2sur3yy/jqurtEJ4ldWc9nazNlFDXbZHoh0GnPQCMxU3gcpy3ABS7jnmC65jZdINTkBNC3aDjMzvgjq/DgbKWx2HVxSKxEqBo6Tt1RD0DjXnbNHaV/9L2n9su/Srdvn5Ti0VMET/ADq7j5DIy0jNIX/UIZ48Lg73M2/tPpoxrRWal7aTlWdNXLJLPwj/OsLh8Gw8R7hX1Njk0Z5HOEP/yKzQQQ8FNvAV0/mE4/84qfaqnqawg91rKueyl9E1vnX3WQ8jsN3rDQuxGOKx73v2PsL6jmjl5MyFrtPlYwNP+eQNOZwPAuOG9KEY34v42ADLkpBTF5OCUFjWJH+YOm/rJl8YvBE+WZKdTJDhrCUxCwYFxfyQlccIOqxZWBthttzXEZRLRyG5PUE5xTV2ZFmmMnoKCmZ+fc81T1Uigqa+DwhL6YAy8SyoTTa99Eu+jVfJv7s+ufkkTT2YypTt5EzYGJU4Nzqv0Xv7/ot39D5u7BQUL/yy2VweFwQxKBKkaKpbpiTUGMCjWMsxEIJxShqxTZFvykmS9UaolIdCZo1sUaVH6ySNU1WtjRH4GdXxHCGxFbi4mdhIRd/RECmH7QswQQyzPkNt3xlUrlRcI5YvB5Bp6A+NeMXjhVg0WY9tV2GQjXGR8VRc7AcSAKu8z0T+3i3I25MNA340/ita9X8ZwWPCGmpaZWPzUBRXolxTqeGdApEPCpWG0vGMrDrqKv95+mrg2/RNXvcOxOdW5JgvZB49QGMG3LW5QsCAnhCDLoEaTLP8fj/S9ybgG1WVVfChwIKCijmeRJUJhllEpAhKipqMBqNiZkTMyf23/ntdHc6+ZN0pzN08vSTP0bMk2iSNp1EoyYaIwoiKooDIvMog8zzDFVQBQX+e62z1777nHvv+32Fpv9T9d6991pr73Puuee993tndRb11DksbmgZ835IOa+LhuoCfuap9eUB+xEwfkZBY2Ix4+wCvXaNfdOrCb3ctDWSqaZDTfWTLyhNIupTGCY53nlnII/WBIbmOPuR0DqULKEb0QngMWpLMkqSGBMxEWblyolaTjxrb2n/5F9/pFx7zJXlqGOPLUcccGTZY7s9+GiYJ+EoMDEAQRMaPJrHU15X3HF5uegi+xbfL19WNvWf3NQYsmUJA6r1cVvQxjO8jUO14DAnY7P+oI0kaO3WNI2jARUM6sET11ktVIO7pe+IVWiIFMRfPpDWC0l9BGIxdn7yZhz2ZsRN4ISkTbzwKcvaINAsVw39TbaEp12jFBQx18SdeapQiCvZ18opU9wISwDdFKPWfVdfVLbYcbeymX2K/Gl7p8sm9uLFLi8+rLxol+NtbtNO5Y7d74Y6oVgMLZU/xd9uL9R/9fJ/LvdeZb8V4g3D1G5hbtEiBqfAcO6SxYTUgVnl8ViDVF7SMGmJWPVZB1o0t3Ef8frsM3HPPGW/QXHZJfbNrocMn1I2Hh+0u/j6i+2LJm+Jchw/o25jepSMfWZQNZynru9eBzla3CdnOzKRxMxYsOl0EYaTch2jyXz2+64Tx/lXOcdpkgbj7rGgOw5fL3ab/TzxLfbaxBf3Oa8ceOSh5cADDrZv6LUPzdpvmuObmvGh2ckPEkZRvFHL3i5sj8wfWvuQfXvzN8s1115evnXJ1WXDk+t58dB4pu3MxSHGuhSP/a2DyfMz7Q+1umlUWK36btFRVHvt4Nk15YtT8kanwCrKDZ0/+sA+OsfXQLSDsJM3K0BN5mcw1GYNdApflo7XEQaLJi75xLVxXqEs4H4fxdEuEswkjuAEhBuO95/ipv8uWG9fqoeLyL4HHlv23e2lZbdV+5fVm+7YqZ5/uGh3l1sVJ1F86eLll3zSPizCEBX/AAAgAElEQVR4Iw/N5O7pmBgZ/brTx+zbQF7QgzRU/ozlmkPnE3x/kZi66Ci/OUlbLZS75F+/UDa1zyiceNwpZfftdi/r7DMKl994Wfnixz9jbxG2zytA5G2i+7hwoA8O0TawGivxNPaIk0YuLPKYz2CJTRpbP05mipfN5RyjyXzyOW/KAb6IE5000EfoTtRELH6Cw9dUPnrn/eXrdvvGpl8sq3fb3n5vZY+y6x72Jo/d7DW71TuUbbZazR+fwsUEjzLwqX18+PLRJx6xr0C5z96pdXd56K57ypp7Hzb+OevO/qU+2S3ipv+qse6ntT7oyIXQ2lDDizUYJdwoDzsfSnciltyAESausVXVaJeziKjR4kwFU64uFcNfOK7zXJXY5E1/YBIMGDfTcEIUyzrecD2WczsfhVE7W4YE4VlzP6BwKq1t2kdBtBlv/BTIpfWgxxSjqHTCFAeXNA2mBPGwCVtpF5GDjjijHLbTK+11iPo2WeSPWspJbivriCZsgnYMTRHXrXt2Xbn07s/Z11ecU9Y+YL/8ZjjGzbEv8u2dNCOdY6yR+Py5jcgRv2xryxvjmdA3/Yl3bexPwrfecfuyavvV9sG59fYOtwftc2v2LjPjpZ21kFhd8NSYGfmAwKMlK7fBGSyx6e8TOZY/Y3nfRXnwWZP8kcY53e85upQf+FwNdJX0zf0/10ZhiwnN4vXEu2Iz+7S6fYh0BX/JqObZi398c8lz9qYS7cNga8EhRmc+rrAzFxgXalzTdrggqI/YF9T3GjSxgeNcdSOooxWYbcu0keuahZVzze+4COOvq6QPcqhbIes1cVjb7YvopsckcCLcKsaA5WuCpuLMyc8WQ2J9ONayXwFuxxsMwJqbvB/NTlVV2iIh7XRiFrpMmcmbghdiHbne/kq68ksfLI8ceWc5ZO9XlN1Xjr90buHgFpALd3eGxIvvdz55U7nq5vPLty76sj0P8CznWcNWGiwa8Ozz+Lo4cjyJsQog2fx4Skk54pdp+ZQfVu+EnifsjKNL9GMYu3MfEgBrH3q0rLEfNCKJC4c1rEmX1ZwKt1sTsBsWMkoJUMmHBrVSzP13DWAWgUUjUN3Yqn4A7mQ8+0k3gjPgPs0EjjIZZtm5HGizWLoOYygud2BYw0njFsXF48OWG/C5J3sXr/qct7XAPI9+TYP/VTppSVVZnYbQymGJluP+VZ5bl+bdrjs15LJAsxkuTg3cB1PrBpqEJ7fBI+guJFyz6ieS6x9uFbYdMry9gBiGicS+0tJZGvNjUCff84VNWQxAB4yDQT/W3IyCGH9luIU2cPRpQcRJt8iVnlZBlyB4SjOJKaGrMwrxpX+XnG8fBryhvPCQ08qBO51Ytl3wdFazv6NiywOmajy64aFyzd1fLjdd9aWy5q67hnmE2NooZ2L/qHE9DkLkhFML8URuLtcq6nQ8D6BjXB9ZI63ZekJ2J+GRb6VRGxSwuG94PaaoNqTQQOs59BF7I5845ot0McarO134LtS+xH4j1+txfKoF/XJa1nU+Q2G9RW3DBA9OxZ1OAsc9gQYbFTDLfUMimuM0UxrxsNn3XEILcPGyTOv0Gg+tcdLCNhzjmpzxrEdCG+d641yMB63WG3KJkfGNpdbsDFbVNN7rUtwvVlGON3QTmLCJ88UB3DASrWuWjrrm2P/hNRDslG6mDB91JnBiSYfinDhoGcxb0Gh1oqtfgeQnl/U8zvsMPGKJDGjwVGcpN2pB2ARD3MAeNFjfSUc2B8O0T957R7nq3r8vd77wkrLfC08s+2330rLdpjvZ3GiH+oLfeYznjR999oFy432Xlltu+lp54MZv2knU+vMuOX82blrvLnxzwjcuTr7SGdnsI/SapybREoAnPgqrhvSz1oXOx5R5XY4DHBr2x3UcjvmkLNB9xemqrSl1SNBCZ5g0tMBdp/qsbZvoSwJoUQMxGoVmgROomGBBtCFIqGM0mZc/YWN+xKGc+zTYiHNfIfEITJZ85RBKeK/JfPaRr1h2wIhEf6opO+j6GvUELt3YDnXVZ1gXR+zzhDjulxY0fOboI8k1yWFOy9Q6SRNrg7oFm6nF4lhDNYHVy5oJrkK2pVNHHPdp19PYpnkEwoPhE4M5zDfuX8JyrIM4Pkh154VLN8xYx9ew2fp4A8Pu9FiQC5wmpwnGBTVZvSyXlyZjcwNbVAf5eGf2o/ZTt5fZ733fvPcXy94vPLrsvcPhZeeVe5eV9ivrWrTL3ffQhWNzZgN++tvry/32e+i33ndVueOmS+wrr28tm9rzx/beFq507FNKiV3L2Mh3AAaN+9pjo6TajzrjSVWTJO0yLC9MSccS2CQMA0KIDY8ZAwsNp76PIYU2lUH6VFMN6dmX56pAXDS8IMdsxUYXEnRguT6cqe4GbE4k3G2+3w3J7plG8sFZzFEfSabtazjHfqWDJvnoIfOZowwb5LgwMOUtyzIr+lUfsNn3LmAaXH2OLQr42LocoVGfVSESMwCqK2Rkcw4Xqa/VLHQ8Q3VBJ6TX5FqZW4APL6bXuvm8hy9nbS4gMcG+A4pjUoD7DeUW+eLZrSbELPFq+pkdx6bzlGZugGlH6KveMqzmTXYZKdHXQq0VzDXpZwDJXTwau31A8PE7brLfbLip3LD9Z8r2e9gnxHc/wH6O86Cywxa724f/7CvM7d8m+ij7ggHh3SfPlA3lqQ1ryiP264F3P/zNct89N5aHbv9WefoJ+21wHHwbD4akcciirHzZjI18E3HXfP+QgwIZQ6yTJznXLuqI6w46FJywcRJmh61Ga5Z9GaV8Sq1W5BoVJ3n4gzSOe4NBY0AzfAsC63wUjPpIQjGYVEBuFK2Sdut5DZgx9ANS2IzlvGQu+TFnquNck+NcaKGRblGeaShzffhId4zpJGpNaWQzr/6VK82UbbTsjyr2O9YbUv+Hrfn2iKamDZYDqpvgEKKpRo0ISBOQO162h5tYmlgrDWuBEzS9yOKAwqk5EbpDI3AC03mX3Vsw+0FCCLDDcSMwHYc2aeA2k5gnVLNRJdRR7xuNP2NIafARkNXJb5L6IlYzTxLoBXpSHT+FsfdO1w7ex9drHMYn1J957FH7sNtl5YHrLyvXrtzKvpJ7x7LNzruV1dva74Ks2qlstXK7stI+Ub75ZvqyQ3zxqX2O/em1Ze36x8oTax4sax6/vzz2wL1lnX131nPr7Ou5rT/sHx5xNF13c6lQFsNajs/jjT58P2gsUSdLnrRFdgWpyZglUypszqZOeQdFkmnjOKY8us5jbM24atqQR8Gw36kMNYyxUbO6gcF3juMwX/uH7rljyvU8ljGMvGrOWc9VCXYMbQBtosbS8EkbfFeDkqRD/pQ2dK6N2IcRORN8cBi+eBUwm1wG0nAsPt5Ws/RTV6oxtsPrFlM12R2JNFYfiMN1jL7fCNRHQOaENoNzPsRpUTDX4gS1QSbcp+nwCKUJYOiPUM93cX0EYjnY0eaGHcrYgpgUtK5RnG3vI56bSdahoJ0b4NrP7LuU5cQLW2h7cYrp2iZBEUxhTT+NoGGGoNf08aC07+N+qjx5/1283W86fBGjfYe1/X6EXWnSn9I4WeG7svBOFfxaIFqcSL0eYGCav1GMHNfq+EgLGHexytv3dJoTWnIW126DYG5bYOASHhcXYbBo6CBjfQzaMZ2skaaxI9+nos6F1+XY1YfLld93x3oTG+0/59D5qOtjUi2lx1gBaF9EYqzyeztFZEy+W+1zFEx8wyUcWobY6AY3+RyWxzChs6CJ+zzwFNScrA1fOWZRTPrlWyTx/4wdTui5Zu1/8cUj6+vw1FHXn8ZeZwMRG/uAF07FA8JaSK0LE1NdlKEmCyf85v5vfEjcmeRDZHr5Zul6LLy+iI4xYT7yrccgwaih6XxhquGpVSgtQDQkD6YGCdB4RUCuwQoLSzKipZ2++KKMTtuFzMzjCt6c8E1FPwOpzxmYimHXfMJS3gr8djU+rGA/0tPUt4Df08gPWNUE1ZFNZeZdE1Nv9YYLhmOeRRwiNJuIvj7XiuVzfNC4gCnuk8uJ8mWR5031VIcWHPqQXtbgrGc/2BgPSeRUqMbwSTKMbiDvLxSpm6qz2k2u98X1gT67WDXrYCwyHpKI4S9qPk5KUF9aOROWkHDok6+xq564qZwpbZRyp8/rc4I3R74sh4YEAmYWWcloa0B5g3c1nGvrtheWoUYVM8aUuZNfk8Q4xVc/oooPYUwvnWbjRbgIKhFpWht1hfhC8eSkjzUEyvE4PylOXK/nax2qZ1Zu6FRDhGuaRyCcAOyL7w8nbCq2gQSHQbk+W8KGq2nyFdMmXrggjRM4chnbBnzmlDdlpZu0BjZ4H/cFXaycnn4+8cbsS9YuyzdRLCAfnPLCuiZi0+FkrBNmne2aLA2i7DO2A5QXYPDheA2LY0yZm/IN04kX2ToZ86DN6MWRxoGCg+Z+j8d+SlfVaf99X41XLq3paLGR7wsj1mrGPUn3gdgXJKexIVx2875DrzhZuimmFrHdgsu8cAiBJ45jTzFr9HGX1+do//tclsHGbnwcQKvYxzGBIaXmDFZ9jrn2IsHUJWpqvCPr/YZRHQzGmvQMEMsJO0ZICfa1JKyuU5EqkkTJ5XoySdzPnKORL73ZBkfpOW4CB9RcQGLybawYbsTu51gHTpMlK1yzxt3O++61rWQ0jS0Ac5AyhWdN70sv2xQIcKLwDEfYNplmnx0mXT+ecaIr+oIexz738ahwOz+RZ7opP7BwBp0gWtvESdUqNZyPQRhC+Gh1uLiDmlf/VwJbrwmXur5ATW500KLFIwsEysuWInDWN+4x4Kz1J2itzYxzqK5HDst6CfYrbJE1PYdvycxHIWuqBSfjJNGHg8oVTrvUBrm55dh8hsI6q3lgujgE5kcIxwOaFFPaxVO5fR77JWilU36Mx7DG15hyDoY1FSPXB0Gacd0HxDUHa7PHOs61Q41aiHFfp5ZCx/hfo/AJOF6pjKgeMS6AyubtFIy8uChArEXqIHM8MXQWL437+6yeV+7zuYDY2PPBiEnUBMpiJ322aNwH3DctDOCx8+Yjxfer+hmAuG8S9/hELKn6Y2ybwJGjwPOlbcr1GpEdDng5+Uqv1nY41RlO7q0K0VJTI152OgFsbdLJAp3zB84UIYrfMmsvBLU8ZXRDb7sqX3YoXLOEu4VRf5GbMLominlngqXYnOr+Rwix8mCtAU9TTyxvxNNCaM6s7zzHAZG3cMWLWIbN9xl2rBwVdRs6xFNcxlxDyH3l6D6vboD3tUcxxFM1AbMTt+HL6fgJPZW2mbUzXNOvZSMe1/ALTtMvVa3WeBSoDIKhVo0QZ1aoW1HdQmvgjmNmg0FtgLAZG/cBSR0Y417K65DPPgYQNXQBsTFgGJxc+H3sHHnpZF1rYc2nU+vBzfOHPnKM0McGlw19BGYOciJ2zbJMTjJfYUwYigicKujclCQwc8LP5RzM3FQXizHO1kLJ3NxknPPZDaTydWmDYmwbXaByvgaQjwv5VLPXc53YGTpJoji06LA5DrmAfFnXoxigWBAWRA1pKTANtO5T4z72Dy1fPBoenN1YzrX0hcl6PQvZQm9O70Pgper4HdAYokPDu7JQLm45wX3tdxSTJvMdBi3zMg5MvcPxIHQizUaf0OcYGsSOz/qQ9VphsqmO6lXbnuxbDn073+VrzNlGPR8vY/WfbcczlBg6AGxTnrhkIbNFonUixmGFrNtoFHAx1QKEHNf9g7bDor+aFp0rZ5JPWpazzegprGZCbQ84BbB0qs0+9k5x40uv3fdYoaxgDshBYDmWdmOs8mNCkOwgjW16zVwck6kBuFB6wVFw6KpSI6HDUzgxzUqd/yzr5ybHS/mVx3ZoxGyji8fA1OOKvqnxQdCHCI6bPMcNnwduCXiKK7QhrHUmt65hV7YZ5ZKwTA6yCkKLghq8udw/6RVD4xgM5baBBR6YOFnXYN1TW+WTPkDqIEwF4YKLCwliNBWsUbtlUgdlTH5n4/4pHCXMZ4jNFO4acVNa1lWu2egn15efdcDQkOMWyfLD0ml1LVcvDoGppufhxe7MaXzVTuVWfavDftWCuRa6ijEzSPsCqvbsTGdmjrEPu1kCwChXzoSd4nlf6bS6/+BDxepkwHyMomBTPt3gKgG+/qSt5WKOdEOpRb74KZsx+IvmkbxvYqKWBJOg7kcF3KfJ+Iw8wa3b51qcoZjUNmuY7A5vkjtuap+x8HJ/XQrDqTzpMpd9Hgc7WxGzzdQFAzWUg+M/t6+jvpBkbVQz4eD5pBY78D2kD8aaa7nz5jOEzByq3Y/JgcDLaNAcM2plHCUszifqUYyUPsfL5G4MUlfVWk70CS71Az/G7nlmYmh0rDjqs3X9C560keRsjlVTWLZTnPPYDw4m6Ymhi8SRTjFpxa7NeVFXnFvUVK1GLx1J02Sbc6STTTq6nVbjABcXhCVyWNoHEONQf3X0iGI/qu9FyQybBkWAtTLQ096cQLniae28gUXccVzXCaM0xVm/mFOSdUFhtXwEgtFjgnhjsMBPvLs+gzUHGBvqyZcdAWkSbVCgfWyNr/SNttpRJKrwjE96TqOOM78I6/uQVnaqzoKcPC8qke1SPGZ2SkPMNjzxWcHQhJOwzHc+xqJazTzP4an+0Cmq1Dqwc1PU6FMdrF3mYAMczXxKloqhNQ211R31Lw5SNWJdH/kiwv5NxDucF9CJCDU4XjngN6YlPV3FE3aOj7FAoDy4OXa/14Y8aXNe9rFbOX/s2/rs6yjHcPY1ZUnU2iONFRxhqum25ateY6vWxwW93bCh1bYGHrkAMseBsMWBFmAW40u4noWCAumVcoF0shB508l8WExGKA3WbgzDDs8CKJeWItNma4Fy0V3L1br8Vn3usI0alvu+yEelpGPIJHi1RvXSNvEJpQuKg3SNTma9bmFsBXy/k5PcIA1zn8Y2Qc3g0qH/0MJPQXIpamIfeGDhOCFDvJuopI15cv2iOHO4W6iMcFl13VvxsuDn/J7LwpzT9tEyXH8+yHxHyrVGPgpaDnPhMt/qpgUEjrDXno0tP0bkWpQXNrKqO6FhHmp0GuBR2nnUJUgn8cJh0Zzv3AbPGvhMUV6ygSes0QtHt/BTTJ3ixBHyOPscb9ZN+n6SNi5yU9/CwtLB2LCy6/jCBjfUAsT9kPW8jEU+6lnLHGPf1PI+XuiAo3mBiCuaKUdM4YuABgkeJzfyxp+u8jIwnkfEfIawjtOO8O7iMeKVX4mmFrr02uhMfn0NBKO3G82ML37WYk+Q600HQXFvNRbgSMtxr404i7IvgWM0HT/CDJBEkyGNcJb1IDBzwle/sjME4QkuoHBqoeXOR6/L8ZyvoYofWQM0H70WsfRTXGAuanarS+T6cAFN5hf56MQSIMEmxppytPYyR1oDsiDJ8zWHJw/IxE9a719Pi1EDDI611A0DXRTFh0YdMav22SY7kY33EZDFAcmRhQi84s4Sz1ivdS50SdvUnMijFBtwPg4NVPUyLj8snWH8gbNWuni4DjUHTQ1abJgHjX3gUz106YWGej4O7UBoMBj0S2UNGIebHNfA+PoBqbUC3ym4qTkqoSwUna+Q694CxrBOLA8fHnU0ed5fj9WnsGyMmkxOHmJLqBPp1jEQ4Opm3odkUUMN369FsllOudohCIXBkR/8FNYk5QLVjxpJJwwQWtSvYfRbSQcXmSjIWR2UgTtk8cbOGRZ2XwbHNMbcF0xxcocxdd6UJrBwUpJj1dg2PVqgKufM+Sac3QfkoGmnPY5uFEuiOe1whCqBcn0Tz7o5F0kWk3cfuS6pNZMm12V/KSdz2WctFRSRY/d1343OMy497AKclDQzOvbjHGo1/SLGGLGZ9G2FUuC8+8JUm3DKb3ikznA5r9aqp/rZfK9lJsaVa2ScPjZo6r9GzZb5/pcGj3HDMrVZa9A3OgumMJShzjZxfwagmwvExesjTPIc5DY6f4SS8YYf+lK90QVEk1EnvA5e2MiieJ48zhZAz2scHyzZuok7tuu5M6PZSgkzriZhRJMYdpq8MATmexgHgXHCcw59bXpNLVdZFc2Y8mSTRlDYBVw/PfNxOhhWuNehL2G9jXEkjY7zaGgJUJ3IHwHWp2Fa1NRNaCbzobMWaybnOYeDSTjFNYnb6ppGQ+ZYnMrlpBbWW/CBoR6ChMmHVV8jDITnketiYAtbytWxoV54snRTLJ1OpByH87rfSzOqPaUzcZ+Xay/l51xphWnsYV0AM2AcrV9IKpHrhE7jdFtxf/xQ01gUSM5Bdb3wTj82kFMJhK2NAKmweVoMBsV9ALThomoV2yZArnIYYyMCLsj6nyWodV5+5EM34ioQWlSBTjb0cmqN4QJiwnzQ8gFAjT5O82IkFGGSU3FtXTbsNwAfjzTLssqRTUmamNj5xDWYcmWhy77HGaLvQMYp7QGAU20pnfPN1PQ5OTa/0VqfOZ7yMxZDTGByK21Av8hDE05Uah3nYdDy0NuRVr4ZPKA+P/fXFcUa5fPGWgQWh1zzpBzvjl0Yp3FJP2uNmNKiDnCeJKQxgPcbs3oaCwNC7aaJb8DpIHLDcV2KdV+NjsSZneSAoww2dKpttM71OmpSXsReL9do/dpR1osXpr4aHEMzYhJLfUauMNuxnFP5evrPOOUkfSrQF0BroashEHrcSgQECwH9wXgjpMCsOOGIe18YfnoBTywxhkhC1IvY1Rb3FwFodJcQR8zzm4tPr0UX3gef3Or48QXEEjBRMVkYl2PVGzjskdOVSoFc9N03cMLRj3ZOuswLU4LygIdvDn0HAodGWAJ7jJRtJOlj9iUy90tiyEOoluQV6oA29NlqQZUa2an5mcJGiQmQfs5CSk6CiVxBXCs29rnhj0r0wBLxaI1M6JsLHHhrU1hlpjmVlZVWlrjtJMfjoDDdFzQHfQ3EaOJrNGzFD8gyvJREV3FneXxQLuGhT5j2gbqEMz/FU7q+Xs5ZyleubK6vscPylAxLYWsrVi8SqgNLHDm+/4E5l3FKLGEKA4dGzp3wybScQ3HAVRMLIK8B4Dlugkz4RaSpm2vBh95zaBxrzndzGFKR5Dz6idgD0JmHXy8ghmOi60FY2qKOtPAxq5wgBu1GODtPFPAlsV6AfGGyqWa44jrLcAYLWI6KWZwh+glIrjLiohVA54xyRkBKWMQlWevWO4H+6s1znf02p42oc3HOyX6TMUMQnuJ6bCYOOBzvNcV0sUHz+Wowg/PFJHP0wQ+p5tUmTBYofesD61+HRljcD4zA3ANXy1ominStdGGVIMD1ShPcdCJNFsmHtRvDDkOtuD+7LrAUM7/LZSiN2SZWXYLeBzUudJPrahy0S/CN1vuyFA4CXPjmLdRqnDW15qsOrDXVCr8ivqUkbaiuMdzuWBKaw1MVuZEeTippmC4Q0FOCjXACrnFM+rhAAPfkEbcEvhl4TrbvczvxILvJc53yYJuW+IwL1gAz1/jamQb0HXSMOytfgfI8zv1IwklFnrTue6mmk5w/xfep9Qg0JSJt1omBTSvySS8UnoP57NN7LGJzRrWCrMe3rxX9LeGkMk0h4GhL120q1CTfYi02x6GXWkwodyIsdU4NNtboV3ecm3jpOIaEI5Wc9SkuMDjelJ9j+HmoPcdYAhTo2wKMVObdxxjZOks8Y1nf4QyxWUqDjkzT9InYcXJ102i8bGAam/Iq314E1Mdg0yMHS8i5gybjVQTdwDOryUVG8NgPtgEbkOTpGCYIBz7D6EkxfQXImfNBgfNbIwMhHK6ThJyjES6NgaEVlvrh01uKZaEzHxs+AsEEceqWYZEnLfxoyg3AO0kxXSSz956YhQdCeZ3VBKAuKecb37GsCajTC8cIo3Y37IxrT3KeMNpcvyEWBLPFFuT0lGrIdnx/KJrYg4xlvys1hC4adTmV3GNdzBodxsXXF4cGbQ6f4phgG8tVF7KiaK2mcNxP1AUxcBkDmWMUMEyPBNUX62YugGU4Vh99Ny0D7uukF+JFuHGksXEdbFPDcWILNH0OpdjYTT4tdiBjDqp+o4Uu8dlnmZ5PtfXiN3Im86C1NuIIcoiV72KCtvFhKaxWoBaLs4BjLbQZk1Gkw5k54RDGBv+riVojDnWsUZdyBgwk/tdCzHe9Q5VnnXrhqRcQVMAEw3CTJsZx8ZBq1iBlC0dAC/u4Q5rjNiNFLsraOR9Zk5yBxJ3UhKRe4rhknfis9xJ1AiVINnhgTTAKUxbcicnr8iOhw0ePKlgtvXUXpZEj64W6cGne83ozqtMLnk88VbTHEKN189FM5SLOUvuSrOcbcbLBWU3cP1SavGPQ9LjGAx0aeWwEtG4VJA45k63T6ORHbebMZygs2ciZwxzX+SBqG04KmykNYMeVE6ER9G0TmuSrr9CgAHkizFFeto2vHKQiDfny3XIUjhtU67oQWrRacxgvMTJ1I52gGncoQjvePO7uu2Fa9lUnrCWNeBRSvRB6fcXgXQcHfnMeC27AQ+NaSNgPnaHeFD66gGjCw1otHaCMcbzYw2W00UR4jvCw2IG+noCNtDFpqtnlMxSGPt0X3lApSG4dqQEjLO3DIi7JJos0uU3QZMY4RqjlcG49V/M80v0bAP9H+proJCA41vJFNrhKVd62mB5xI2tA5hFQg43yXEA8+eARqnmKwoaLToKdd1inL5bifH9lFXFm6aYYwBSGPJ2Ao0bWeo1e0/Td6dVP1sgPy46HMQWuWhqX28rXp5SivjRGAss1LGTxRjuBEaLIxwLAmmrVqOXaAypF1fTrIOJwTJ99hIgdaygLgnNNvgggh/EwhBqH1p+2gi71U2sAGeozgq7C3i8fozB5+CoTS9LkyMbiQkWbTJ/PcCIG3zXvL1BohWU/wFAudlQDqvDd0U6KyDEltsk5PaY4RpD1U/2FsHWijxau0UJyKuHfFmuORdfVIq6TLi+cKrgxGHrp5w/5aj0HPPOum+pSJUbWauL+gNI5b5GPGhoKdGrCFGdO2LJtSphpjsEAACAASURBVKab4thnwxpOmincuXzfVx1iKRc4Q2wc7zW5TvVrknBZ7K982ipj3Yp3F4fUn7vMp59ymzF2fWRt9M2BxO4MYwKOptq+w6xRmWErsD/QNT3WxJAw4U3kMtFwns8SDzeFLNZgFiBHN4gbH/mOiUORBiNQMXHUOt68CwtYTKgmI2Hgh4lkVDdJKxQQBrIxLeRy3EadDo8dQScz2pwb6eGk0QlDKdXKdOIBdyGBEZbyN9ZtajWBV3KM8xzF64FosSAbp9colm3EFvR4H2c91pDmMOMb5c91kPDk1tIAUiM/OU9VpHyO16CIzUeaYgS9JmOoFloE1hBDE895G0AMuDXOTwYqvKxtpIXjaR7rPkxUGrN0Uyw+9JnL+oQ32glN8CguvvNDA95r00ovixLOs1bWqqYEyoHNfqpR8UraNmrH6ySqCWsNmmYfhAH3Ro0CWYC+7uL4G5RgKScx5ULkZULPGJt0w1rieloupvROjyKEHGdNaBVjFNAgrm7ZLCbI9k6TEcdEgImFMRObxAXWOchhX95hRy8MF6U0NS3otX3cdORkTALIVEN45EwUG2lqiUj5TpzoLpzvpNr/P7kY+kYNH2tpJmES9rU3dRxGe9yt08mu+k5STuilMSBjul9gLOGnQaRS9Y7nQMaTfOPcvlYuKk5YZzXWuB+DtxtlWes+9QmXG/lIF2i29Z3ocd9baamCBnjSgieW+iDmYPCeQxh+r1fdDne49onAWnNRQUx0cCIGrrUhTbLQTdH5qdVeQD02ftM7oVRWVI0tCp25CBlXXDExJtQLQNVkvZfpaiEltOgI/6FxfPIpLJA6qDyQANRsRprJE+7WawfKCZybxZzTJ0aF6mjQnCyDGrkFiLOGvIuAK5ZFVfmNBWFNtcgRINz2W6ExFkkumDDLkExkGTSVmLHse4Ulpn+6n38rdGMG49qJXaqjA682K5KgtVjfSNFwGmuEYq3/0LoTvJfNMU4OyIPJDRq1hnO9uKVsrsOBKsEJmiwSLixb8xlmDPWAZ8z9WSzzKc9fhq71fJy5hvyw6pva+vSVuzEeaGsX3dNbJiROfsgNvfJq8lCv6XPYb5dFTVQXxjFpA5APNQQs38Y6gBNBzq8gz0fSuMWFJc5tOcUKZamo0Ee+dUk/1bGYNYFb48ULGAPXE8em+yAhNDqQvT8VA+ubJtj7r7QHnOc+oY+VaJauYtNxZ6F3LOIprM9XnR5PuXBRW1LFtJWSO9YNTOM1tRoGgWZrREwDU8WmsOlsonEMcl72F+RuLLX8sjGqcRdGNX+tJUWTBZ1x6nPOj3QJAzAHSW5As4Y7qucS9kPfeJ07+guHtKjZd5c58M+7WaGmVg7ECUuWborZv8Vx/88ccAjmMMcj17WRY072oy86Q5/MT1rVk2VZFjIPuuyTrAUJO9dqkMT/kSuty2fxWl6rovaTurSiw0KYOtbCmrUscChXFwpKZcz9BkOQbjrp85yYcGgqVy8SypEeJH30EVr3CXh+4ul6H3wEokmtR7lOcOMjQzMMfyMbUtHfqE2AE1CTHLw7sfOpODA2s3STtsEtkFY6lzIxfOiQmIDkgmnaIq4RbkwwU3QGbsaau5nVZ9Ey/OXWga6/TZafXSSWbxz76zrtwsmyGWy6QOBNeHPndp6cOlKOxTgxBWyOLiIoGTl0KqBU8FxzAlBEPkg1FVcM67qRPAPmRyhHFiXkZ2s+w4x5f1P6EdbV7XnVVnl0FpiDygnc9yJw5Xhfnsb9GXK0f/WRwijXawSufUTN5MONMVaXkDbqW3FvxU8dwl47G2NN6eSGQn4jBC5WX1+hMqFLuUgRrnTRPUfcSRjxdBM++RpInjw/jhylJoYBNhmwouzISVA5dngalHDCYofZkl0OljVM9fyMT45JOpEWOyRkiDuiC0M/6eS5mxQYuFTBnu9jrzsDT/Y6p53Cp7DJoh2IvPa2zEqzi6rroA+7uWYZ67Ip12uM10VBuvRHJncAJyKNXOlcXxYoxlCowcbBzPVDZZy0I34mWSdF6rPGfIbCkl0ST1rUZR9LYKLV6WQOi8V0DE5ONl9h7BuwBMqFkL4DodGY+/6AB6ZkAN4S5CXF1P510AOVs+DAzeUAd26QTHnqA7byWGvtLT3KSHJcUpAxVK2+ntICoTr0oSVQcZRCKG6w37ZPooNNEzbrQ4fWz2hFowY7EvY8LXc07W244XBfavUFWIzFNJS5Vrgwh+skWVXh6EAc/RwAsDYBVWKpbXQyN6FLFLD8ZfXdi/p4iW7+T9EcFqZiqfFt5HSx5FTNro4efeDkI7mwvOaBIabGNqF3XGXJ++QJQ8i1J8BzXFbNFNYIap8dxDEJyyfQPHb47Fr9JzvC5zh0YlyjB5T0LnFRq5Uu58vPNvusZwCx2j0gAsI0pqjf6aUTL72XUbmmpnLUcRPnA8zsmc2UzrARDAA4Foj7soTIQZP4pssBz/q+3sCN9ShnaIwBWjRal9cxEiUeb+PNE9r4LGGbmD0BS1uk+BjG4jQgkBrsZIK0FHqpZWK5LsfCDTr0Orlm5zf6JJe7FE/d85g31Z+11nEePnUJiH3OBRKf4Vl/mfplyma7ycR3s1auC59r0TZak7o4CA+9DWISA2hNY1QdYE4FN4dlHH5urIuNF1PNrGn8TsAwY8nPJ03WEGeWborFz+JT2g6r/VUw+rbC4UufMEK2keU4sBGWfcekhaUPjXm5H2kyDl56aaUT7qWyoR8b1NBiMHBwh4OIWgNeg4jDyZoKJiq6kwOON9vgft7cnKM2hJ1mBkdOrYWi1R8wkPzvdtDElylCjKYJrRGAYbIDS46Vatpo0jLbizOX/TTYgIUBUJ2NwFhnIk8nW1JT9XwA4j2MISiesn1Or8FcsYUjYMKyWMWTOwNM5HdQX6OPIe+xPlZJ4HOcNPO2zeTrHS0UqTNw8NXpVHluMzWBY+2HxJ3AEBuPNK6Zzkff8ejEtSjG+5PHMNGkcUC5wS/hYBxxFsxaEhWI+3LClDPiXDOHa99ZWfXMytUQan5HdCKGWeJ8Nf5Op453CTukIufID1E7rgS3450l2nztW7Y5FTji4fjWgzvEOTP5EFBUn2JKDOGgQTCwTQMqI+FwIxw/dVVLjXGuaa8d50SvhT5B0dKpfQAaHoFYEIsHPth+loB1TRKvyxz9dUdpEF3iVDilzZj5EcpZBkap6zU5Q6FhMvJ4VZ6T1o01uGXinSzCqBNOUKOpn5BUcUPYwtAT92AbbqgdnvEhCSfYjXZQgmW+S7U2egBK0KJE3I9FXMKx7ptxWwyZsIYXB9J9CPO0IxeN+dXltr9I9HySNq7qNaCCRNJNcV5Ecd+e4EecNGbpplg1p3Iki3kJwOq4L8vhC0MgbYcJjpq+38SzVrgSzDaaHh932Q7B9Urz8qFRPGn7A5vj5FfXtnBg3CqWBY5TftCuJS6/lohag3ionfXihSHmayK+Qw0OzPvhSMwnZHb0CAREc5ApXXqDifa6S4sl7G3ONE704NRORviUNkQpxzFMDhpN0k3hia45PaA6ZJex6VfkTMpEN2PlMkSUuC7k4YxLAgnanPBd2sdTFaDRbYpfEtuoxWTVujlt/oBRZ9KkHcA6ZyjMYsi0DjKv+wS5rEOCNTc1l0X8foTaFqsLih1TDskIqFjWJlLC8bQUa9xkhLul6TDtSOT1vBUSFI4BxIJIInE+NI1DUvUTMQQK3G9Dixygke92Ih0QW5LEOU41xClGgrCardgPnsBkoR+Os3lDkFS+vpzrJYh7jIiIEWlA4gbXLzig/VZ1CDqMfVZ9w2ks1NsGcTXVmj/7CIRq28QkhlMZ1vFi0n6ndlTTgOgiHOtlCp/AtLOz41JNWQiTH647EXvBPp7tJxNTSd3cZvmkP1XDhMvd35n0vOtDtybu9Yh7LBI6QtopGzlTjs3J1P5E+TxnAXaFOg1CSHHSYoryLCbnceazD1Ho3EchPvpArjDvx0y02UcfnhdCOT4WheiXLRwBLR50OMYnXyfswJzDJ68333xleeaZ9YNeeaFp+0IkSTgGBCa+z/cyIxODq8xsnZTYatSRj0GhRGblphLfHRfrYKYScfC9ALFw91nEMT4ikF+llSZmJ/xJDmASx5jSI5jAIK11lMMxIt9a9Z2PuJaHHrL6CATqbmYZdhhkaqDijiPw+VgfLEeDmqghzP0Iw6maCOWYlSsnDpo4FwgPu6ivPCTlQ7/ctmAeWSIGvdyCY532o86Adaj9delUF8SyLomSO+5sQc1Z8QTBxWv4bF91NyYyFyUZ5/OtRyII2Yfj0aHF5DSAxOcLR/aREDmuZ4xRoo4HPBdanJ/agkQapkpPwjf9WDKXfe8bkNwjDjmm7LXrPuXmO24oN9xybRDkJcoJjr3u1DeVN73q7WWLzbcs191yZXnP3/9heXL92tqbaZp81enxqo6xsBtpLUhu1BOm60bETK4FiTkhfra2CRpNLcHtFE4s5UxpVCJzPIijA+tKHb/eqpDjojPcYm3EdQOogxvcOcpsg3NCvdWLAM8RJIVXixrSYjyU+AYGjbmwDAYbb+MF3kxSE4AdN0nUCWL5I7WIziqkPgedH2E4tbMI5ZjVzmowOaYsaWOcwgCgRhCpnmOZSzK6k9wU6JOnOezrLDdm6b6+xQGFs9yKE7pcr6NRProIpxPlsNFo73Ep+S61ONt39bg4h14oU6hjYTEhauv9QX8kEXIcdxS6EDumk6BKqnfQLGoO1yGBAZMuJkB8EK0zoh34kTN/przm5DND/Pf/+r5y3pc/2d6pU7LGu8eue5UfPOOnap7xh7zwiHLmK95WPnzO3wy5ynOr3DhhGE5KG8U+GsEII5eBC5IRzxzHsx99Ghe4OeFnPPzKhiYc72BjTX+QLZ6ACBIH7wLFSAAmXEOo2HDCl8bTLa3jLBFcn6d6YSmSzvv1zp2iVP2hIPu0jcuqRQyl4ysw85jPmFMPhPWWveRNJGZwqDdDt2KOyKHn4UdKOMNO17212uKSpWubfoJicIkTphzWQ+C3YeIHTDmTtstLpVRyaaukrgPAuTF2sNlXE0kbVk7iWMvwROXylXZ+kYbCBQtiLncObwahhdqAFjQ43uJpAM9STiBUjijEAz32nWcpaYUhVQWz9drqPlukqj/ZzGdffFgml/LyY17hXjWnHPuqWhMhxoH+YWDhoJndY5d9nKgQtngUQzGCpM0h/HGT2Bi5sp1YcNgYVBKKDMjfoaV4xIuw7sXJDtSSXp/Sx7XAxKoUJNv35HhP8z4JMJw+ERxobBLHnMo1BLXQ1xyl5VTomc6N6quWV2N+7U9DYw3gFfYPEiKwWZqeKFe6kUYFPDUKgg8unFo7hbXaCPBOZgx3QlzONT/CcCQ0K965qJO1yQ8+lYgaGaulOySFqSZRTV6S1JEbsSytJ/baVK8Zu+myNPsppRUZkXXZ1xw0WFOoBuD724QsQcOqWao2kkaaIX2oqbmWeCJmGh5i1P/+h8S3efLhPHoOnwpLPvQNrzGhL+jMxgms5yzmDni9XguaTeNWnK3GkrCtV21TI+dWbbFV7FfI1CcA+bIhSlzCQiYnWbp9nHLlShJ9i5ixoQffBENChulnwGUTUJSb4mqaDubQF73muFhQ/xs1VJKENvh62HnsgUlEoHKAeBMfAHpG4Mb5gZ5+VMKcQVRD5lZ9HgtkaJRjcPV/xQhWLnDwdhu+yoTS5W8wXag7agSHySQvYW9zBXGWMEwuAr+x0ATneC4ln3VUd84iX9wiX/0k24wz4WktZbTtB0w3TY04j6khpgPKIwdO+mnbwGtuF0bBwM0J39jsMwDvN8VRZMZBDd6QN6kZVtQ0P5Gk+esThlKcYl4jUr84ucexy1rgyDDtJnbVyJp8Eam81/D80QUDw8W4jEcuB+JYPH2ecXBowNBQN7UuHBgRsmIsDigcI92nsU2mlBpWWolkQ5DzJ8ihu5oxLelVuWj0lFOzH4LFezLIluN1x4WhjkvONyxgLha7zwmQhR6+xwM8nPSDT7qcZsq4vzUSBraBzc1xjIWucbJZPGBVwLH7DoBDkvYnYuGwJlgxeTAA2g13Ct4xGDvIAzX264NL4ay+jI3peW/yvDm/r8S9cXA5vvKllQUuH1a+400oPlvoplrWyF+oMxF0z6chdaoPHXmvyfLqw60kDacxSJvzxSXbyRKz2B3njZG5CrEmkwArCE0ncsXNecWXWVVCzP819IShdvd0l7SpBrRM46bWQ7FJPGnE06IGbp7eYOKClChZc9Huvu/26vj2rvvuGIoC8xo0qifccxpjmtA2hAUgYNwqJkam20jncBOmQK5sWyWhyYUmh3O+amWe2NyyA447CG2YSBEVAOUS85TPpHofU4x6uBggHppnqavabZVSDyI0jtf+ax36Uzi6iMTqZ624WquKKfccGKLu0Nim2gryXVhU2cx2zzDWbNtq0nl+r3lKqcVCOe+kNB/AvBZMHaQ0NoJUoHI90OeoSLIqJ6sSZuUOjouCUFK1M3CIRnwPaFItI9xeo2ohcMB0c1IosCCiddpMhcYc4bLgsj8VA0ODTjcCy9y0OdjJocfBA7pJ2W/3A8ph+x1Tdt1hr7J66x3KqpVblSeefKw8+sTD5brbrixX3fR1e+fQk7lEnVgVsvJ8FOFjw8lP8xR+HoL7NMLN6tEEy2KTMY+5GwlHl+wLddCkkw8rDj4aO6juaIvaHfhX//Rn5R1veWfZbec9y7fuvKH8w9nvoyJO8tJb4rZbb1eOOOiYsuWWW5V993ihmKq37c477FpefcL3Vtz0zz73bLnpjuvLHffeEtq+fxDRl5MRg4vMwREmOzCDl7nwbW5y7UE970UuJHn+J1Jaehw1xwa0NTeDb4AuE1pn0IQOvN8IiswC1zNfPHsAgeRc0ImMJ0mVakRV26RDmwC4qE8MrnMV55bYJr/+j3aXaGa3Fp/domhHRifAxcsC8gTYxhfnWvGQU+d6xeRHnE1K0mmnlaPxKFexLPtBTbsJg9v4NSTc4xUMKofVX87cUrOUcJOy944Hl312fknZfqvdyvZb71a2XbVz2fDsM2X9M2vL2qcfK3c9fEO566Hryz2P3mR3+g3Wf/uQmvuIUWG+ZB3kPDgevsebb7plOXzfU8u+uxxSdtl277Llym3KMxvWl4fXPGAn8PvKA4/dXa669SvliaceHY4FclHbLXzennOr2G3VpWNp+Ar7d+KhrylnHP+2st3WO2LEMW4GARTOw1ev+Xz5589/oKxdV9+CGv1Lh77c384uQj/2ul8q++7+onL1TZeUfzj3feXpZ552QR0j+0BC5DG7ahzbbpsdyk9/3zvLPrvvV6745jfKBz/1fjseQ52oQafWgstKttlxu53L7nbSv+v+O8pjjz9C1aYrNi1HHXJcOf7wk8uO2+9ctt5y63LDrdeVj5zzgfKk7xuF2vj6OfawE8veu72g3HbXTeXyb14stlpfXqu33rb87jvfXbZdvUPwzcprgpDwInLWh/6wXH7D14fThWuPO+zk8vqXv6VstWrrcs5XPla+cMk5TIyTvOkodb3wavFIz+SuWWUXtR957S/afO5f7rz/1vKvX/w7W1/3msb/vHVdzolfD3ROtWp9XGzaXAwuuGFvAiOPTdOsuB/+gD3WsQTONUdn8LX2uY5MLI3wxj7X3gdaDrkTfNynxlxZxPlY6viH3BjnxH5o8BgXGl8DqW7d2jQ1zXUDhoOEjgckPOQCb6yEsqF2seLMZx98juE3sXrrcSR6kz5Zuooh6/wmzIFqdnZW0hMYbt+owcbIjt90xebl6P3PKCcc8Oayest6Eu3TESP74D1PIrX+mafKlbd9tnzx+g+XdU+vIRYbE6o7WiN6Cy2wbbfapZx40JnlqP1fVbbc3F6URTNC+t22f0HEbzjuHeXaO75ePn3x35YHH7+naquceuXE4ghFdWz5NsjuO+5TfvYNv1522X5PCRo+Aj/8m226eTn5iNeUow44ofzN2X9arr75kirBlFppVk/+T7zhV8rhLzqGmlNe+mqbp6fKP57311VnYp5gkOfHoz7ywAUZZJQuP/2md5bDD6h1TjvutXYRWl8++Om/ooB9YuN6Fleu4W985Q+WN5/+w9TiD4G/+ui7y/0P31t++e3/0S4cu9ROfLvnbvuW7bbdobz7f/9egyv4yTf9Yjnt+NcqLJ/43IfKx8//YI3Vv0XHH3EyLx4JipwY54CEh4va9xx3RrnCLiBsXuCIA48tv/DWXwvsh8/42XLbPTeXW+6+MXI3xnnb6T9TjnvJyZyz3Xfaq7x470PKb/3lL9oF7JmNKbO0No5LOHWR+H4l1BdPVxICazTy3QLUCRY2fOlhHZetACp2DTV1q71VgTBYNncybn4N671LVM4Ahr5jHAiTQD54NfmwfA0Ec6abRLKL8KyR/92yvMPmYmkHMkw/XjuxKOuyP0pKQNb1fo5zeeB+44SmOFUeu0vpEr/rtvuVn33Vu8urD3/H7MVD8tzRFpuvKse96Mzy86f/Wdlvl8M4TuhmWyK1OA7a6/jyS6/703LigWcOF4+JAkpdsWJFOWzfE8qvvvnd5bTD3jyhbA9NK1CVih6y70vLu972R8PFoxUvjLZZtW35xTf/53LMQSc1f1E2J0db1Ae9wOYltUNf+NIhwqL3Fq47+mtX9Q7e7zC5zDj0xUfVTNMjBRciT00OiFJef9r3V61tcQH8se/7+fIffup3RhcPiQ598ZFya22L1McJR50aHJxjD7M/JkhWWDpE8EdtEmxVuMj17fhDT2mgFZtuWt542g812HKDXXbYvbzs0NMa+fardyx77bLv9OKJZRNOk5sDKiZkGQoNHLvhvqD7Qx0AFRWvkgrDrxTjcOWIR2y3qEu+AsJG1vvBJaDhhDM9ccJlmaSgWtXh+Qt1DVYDByCwcIAPWsErlLiUTWtxKemIz2uTvno3ZXOhSPioSA/0WsbeU88hV9iczZreR4yGXN0IzGykkZ2RLaq1+/YvLj9+6h+WHbfeY5StsrCTzYlttti+/MAJv1F23x7PcxtY/49tZaPUSQe/ubz95F+3C8cqDjGITpdx+Zuu2Ky87rgfL295+S8LaiyGpr/qOZDUA7g9d3pBecfr/xP7bhI3IsDJ+Gfe+K5y0L6H1yxbFrEG3V+5+RYJLGXzzVZSGyd8JHiSnu4Y4uEpkZUrax3JV9rXgUiXrerSet0tVm5ZtR5vteU2ZZU9XTXX8NRU5KvDqLVqqGUYvpYkJHKs8Nev/FJ58NH72i68Rgu20fpn1pXzvvovFUz6ux+0F+u7hkdkL9jjRR06FaZCRr/uxLcW/CGS2/qn15X7H7knQ2N/WFAthwWFJgvXfRpswoFwuklWT7wRRV3VRC2VE1ZzrC45nICHfEaeI7QZgZJpEyOx4apINvDan3a2h1VJ/XNsJoIOjTbH6J89VVI8tKOnsABGozKikYPD30iaYCTvxBM8oFwj+4mLfnueJbUonZzU1PtaQ+Ug+6lflu82vbSj42AEruEFYE4UMcf4lZutKj9w4m/YSW3Lgcr6RX7UqqKVVuP1R/9y+avPvctqVXLuRS+wh+x9Unn1ET++qAdyDzx+V7nt/uvtqZ+15YSDXl9w4cjt+ANPLw/b6yPnX/7RDLtvI5mYh83sJP4Oe9pqpX2lRr/jTzz1eLng8k+WK+zF8gftOfFnn3uubL/NzuXgfY4srzz6zLLbDnvyhKndX2FPuZx02CvLN2+/Svcjnnx5X8gjwjiUJN9sftoLPE7czO00uZR8SpJuVN+EqNe0HGs8Ltiw4ely/S1Xl//1sbOaFAbKc9uEClLWmqeeKL/57neWF+5zoL2Wtaoc8IJDyutOGR4JQYqnoP7l8x+K6x9eRL/t3pvL42seTZWq+/mLP83XP/DaRW5nnvqD5awP/36GFvo7rt65HH/YaSPNFy87pzxlb46IXcHcRNDJxclmOmPZNw2OK0vapqOGtdHXQh7USICvBT1Ahg0BZdgASjfmO95y9d4aVMqpmN+bXaCuQm/F6A9AHavFVQuitvCcA0oMsTRygqx16leZuGhkMKupCHgdu1xPODBPCQsuRsHANyaWtufjzqvc1Bm5FOfchuMBdaGbqKv83qo/jVO8Ytk5XLxbrakGzrmazCww/qX7vbZss4W9yAlt0jy69r5y1e2fLzffd2l55Mn7yrr1T5Bfuemqst1Wu5b9dz2qHP3CM8oO9iJ7bnvYI5A9dziAL7JXvA5CQ6G1wa5etWM589hfzKnhP2UXiku/dX65zl7nuOuhm+2F4nVciBjjZd/6Ynn7qf+h7LTN7qGH8+qj316uvu2icu/Dtze4AvWv+NTD31B23ratAe662y4rf/3p/2kvIK+JPnEneOCRu+2v07vLhVeeW77/tJ8srzr6jSpFe8eDtw5xLDaD0pyGwDBKkq6/aPCkb/3WpeUJKoA8NVDYOa8V60AYdPDnmuXddNt15ZwLP077+NrHTekJqZ/kTu5SUz6J8TrN9d+6iuPbtPuLHzm4UFxxvb3WkXIaPxXGyf38r3+yfO+pb0toKUcddHzZe9f9+EI4h45a2v/eGvXaE77fnsZLf4SYZr2N87Nf//g4Dz31NTzGusjHKY5DznGfKb6P9LGx5oZ+ngLUjpb8ihtQ/1frPAx5cM47xVLkock3E1ILvW5zfIMjQEICkwu4ktVAKm3lwFtjMFyggjNHvmz7eLGmt1ubwTyJJBOQ3CFP1c1mPvuDuPUWaWa5rh9V3IT33C4rjQ26hhUHIvuI0YBN4STbDWXSz+XM8IfsVV8MZ0XXXH37BeV9n/135UvXfajcbe+2emrdY+W5bz9XnrO/xNfZu7Due+yW8rUbP1bef/7/VR5cc1czGJR42l5YR+OimbK2Y6896qft7bHbUEete1+74ezyxx97R/n0JX9Tbr3/mvL0hnWNBheUv/j0EuUaWwAAIABJREFUfykPrWmfGlmxyYpyxrE/uqwpw1NIpx/d/iWMTm655/ry55/4PfsrtHszAEg/eJiHj3z+r8s/ffEDNifPgilfueqz5fxv/Cv9/Nc+/OaYQyEgc46FfkrD6jObTo8wjyP6nEi/8JLzy+//5a+XS6/9Wnl87WOmGBYQ66DWRN4slMSRb06Cx6kLyVZ+rj219dQ6ewt11/AoZDlt2622Ly8/6vSR9MIrPuP7X6mYBXPoOxD4qILn+aJXTqNH4ESDey2ej43Q/YawC2GEUwcyaZVLrFK1L9eIrzaBqJMbOzJACZMcQH/UQS+6qrvHnIFn6DqnXAcNxiLFIMqQeF5AYlGZdnLdGNjjfZy6G8QLRCPKRjfCUlH+JZFi7QCgUd6olj1nnS4mjd5nRfXJ9fnQuC4PYaN81Zirk/gdutc9nnl2XTn70j8rzzy7nsOQdKp/PDL41KXvpRb8s3ZC/dJ1Hy4PPHHHsNgnErfaYrty0J7Hj5jzrvy78qlL3h/1uIZHKvur9alHyvvP/S37q7FeqCQ5ZJ9jyqotVi85fQftfWTZ2nS5bbB33vzv8/7ULgp4S3LXmoNoa8Di8y7+WPm19/x4+dX3/Gj523PeY8fM3sPoOhrlyHYlGRoXJ3rpgIHMsbCZGqoV1nN5QfJcQA5HlTVPPl7+9hPvtTHYE43QdTcmKDHbqOBOzvN+II98ly3LMHFKWYmn7K3FeBTSt2MOObHsie/ammm6K7z6hDfZ07WbN6qn7Wm7c7/2z4Z55xI3Kg/EJUtXMWQzfsBwbHHrbbJxR/MuaEyj9Q+rmvLJQVNLNfe3kYa1uImikZ9h+OzKT/6THDQt70lKHu0X++JOVQldAzlO9lc36BtNOOoKA76CdxYcI92S64cOOvJNXFFRkzZJtAwytNhPo5zrFwWCS/qm8AhHhm6NcjoY5bsM+MyNkz2Xh/Sc5+Wy2cT+cs/tWTsR4jn/JUu64PYHrynvOfcXyt9d+Nvl3Z/62XLBtf/Q5rpO9TDeI/d7RdnM3jKsBu7W+64uX7r2o5Yby1M0kXZHvm2fC7HXPK74cGjgrNhk0/ISu4igqT8GvhH2khdUTeauuPlr9hmA9gVUHm/b0JpYsfKetKfa1tlTXWxJB2HW0leS2VHc6SHtNWOgFoSOJ/4+KRdIPvVe/0vfOK88++zEBbOW/s62qc8oNIUFuXznM/YoZN269o8HZH/vKfWprXwCYlV/Xm/rLVeXU1/62qYjrIkLLz+vPDHxmgsWEdeMLxw3tWSuIl4WnPnSx33UMeEqgZg38LplErzjURcxNMJ7jfPUVCW3iCdv0FsnuqhxzKivFkkQGoibN4UVGgjhlFnAmrApWf0wixtV9S4cg649U0HXLaghhId3n1Tb+zXROf9rf/irf8jBE8hRQ7pxtxhJ9MQAm7QzrJhiadSTYlhgbKan73nD+CQwm2tKl2g+UsmaxI1c6HQbkQ44LxnsY08+0Ki33Gyr8paX/cey27b72wHbtHLKM6tFoCRQa9Y9Um657wqzD9ddAmjNTWCKD9zj2CpIWzz6yK1qbesrTLlZ86VrP2FPqbUnkl223ytLJv19dz2gxe1AXXLDF0fYcDCdioNrxzb5jS7h4ZoDP2L4jgWoGF25cEoDOhoHIbH34SE1vZ9jE3ztygs8yQJwHc8a2hjH8SzSQDtXZ6k89bPIYjkYjw84fvai+pRhlh9zyEkFn+fIra6buj39eHubON6NVkPKNtgF9DNfxaMPb8aRlkYWtPxk5TacQLPNCVI1HK/3JQXef69Bt14Plm62mYPvHP8MYwIuCrVGtizk+iiqIahOzmPpeuqPNOeHWm1fuVzjI09AZ4VjrGpyRy+ik+CdwKSu0jpTEmL5KihMVjjsFJb5uJdE0fo+oTzgrJ+rh5N7KsEUagPMVQYfFxIehqwzv+knc0Pq8r2cb4VzyCIJuNM+Tb7bdvs3tQ/a8wR7iukEYmvXP2aPSDbwNRB8Cv3xpx60T4E/bLcHy72P3WqvkdzICwjELOu15aeuoo8dt/EP7HkOXue486Eb4o4iYZ+LOGPP2Tt2br3vunLQXkcrxT41v3P4WRugOatXbd9NeH39IzTNwTAUMZoVJJV582MtyAePBr18WA0oYcxNHPRci8LMhgY1hcNHY+ygjFt2Bz83xUY+8Ej7OhJl4j2nC3Ol1l8kXMS1VcYRdmIiH49CTn+ZXRC2XMUcyPABRDwKef/H/6TONfI8H28Tf8Wxr6c2Eoz/8hWfLY+ueZh9bIKJ5wEwhXEKoQ/fJPhbFMckjgW0CMVZhHdK6dgzFzXshhz7H40YIoiiucKhTMmnNZ4SCwJXKRDguxsTGqw96VNfUyW1Gq0mCB9v7co0HstwTJV0riq4tU2N6hiRI1z5gTlgb3vIU9dGKhbJkAp0P0OhM2e5+JQOj1BqN+qsVoYWRIN6MF2n1WZN9lW9Yn7xqmDdWh9jvbKsj2ZApjVxB+VqA4miE+3rN37CPv39mrKpPf0z1ba21yuGtotdbPZjmPu8015ov/SWz5TLbz2fs5k5iYXh7cLb2juwcsNTT//+e/+82Td7RaHeSV2o/WYdFTO71Zbb5lK82DWAgrT/22zV5uC1nLXrnuDEc+6tLq3l6oSuOIjEoQvpwPNEQtA2Gitia6jDFgUrRpljPPEYwAfNILymZ0YC5EyJDQAkTuREcnXwaXjstxpKPK+2VOJS/PPoFLuHRyF4LeQNp/5AU+G4Q08u/3LBB+3iaF9JEswm5ZXHv2H0uZcNGzbY16H8U50uzhk+/W9TOCSyQmDGfdvml88mmEZ4WFOPLiKoAG01dOCrdV1VoalD4w76YDNLN1vnoKHOLWDdPNvjWl9cYy0Y6iBQ5mAbvQmyRJzUEVtRjs0J5tiG1rARB0xFaO3beJu4C3DQ8mQu5WdepQKznsM3Ej7jNKLAlAwF/mqQNvDBmeLmMGZpHN4vFteoTWFJhPps0E1oOfHiOl7wovyH19xdPn3pn9c+lrFtarp+7x0PLG885lfKz7zij8sWK/3FaRNqOGHN2XLz4cNrwvFhvB3s+7Z23Ga3soPfduriHVdXfifj5cPiL8vcnrEXRJs2cYDwtEVuTz1t7+qJiU5Mj3lMM+d7en8SIpzqhas6AmQtIbmR3mMggA39JUVyWSBt1tpnNJTH3AXalOadoUO/NWQXLLdml7Yw9EUD078WAoyPQk72i4prN99si/Lq4984KvvVqz5fHnn8wViocRKzvOwzERgcryle9z/Z0EKXc+D7jTXEJ5w80pxjvnIcByVclnLp3ApTX7VvnMTribzGtZY0tKjPVi8MqiO9bM1BZyaG8VsTe6Uq8qrQL2gNrcCKw+WL6LxQ2MKaW395zc35uX9pZMENd6baT6/PWnHAKi6v2hxJCys8MNvDHkOsNuXrciVu9gKjibRi0k7VJQat33ptz6vGFbeeVz705f9mL0zfLWjSpmGMeSP33OHF5SdO/V0b4woOgaIu6cmn7S/9mdZJZ1SL4YP3tqezsOO6TcjxGY/ctrZPZdfHgo72uR7DsIVjkfyscWzyxCw9UuUnPV1sEoY+N9ts+NxCaEB02srZlk7LQ66GtyOPmmotsqOkYQiRZg7v56YVNpG2fKhfGB6vfWpN+dzFZ4/qnHD4aWWn7Xeta9C0px1zRtl6Vf3DRqU2PPts+fSX7U0bAlKVgMyhnyxkypFlqicRk09x1TsUUsS6CUQub+DcBxe+eNhFeOKUO3fhGPihn17LvjCQ1HBKFw6rJoyxBaiFlvGKVAxEE7tYGFj57SMQrCxrzQJLWGUr3/sui/uIeFhxvT8VC8s5wNCAVVxetYoo0p6Flig3NbfGI9/yMtb3hqzMZ79WXN6Wxy6NcZQFzm4wN917SXnvub9U/vaC/1K+esPH7AOEl5UHn7jLXvN4qOCDfXiL7mTzGuLwFNdh9m26aqDRfB3ZN+s+XfCWWeGV5Pa7snnKXqeZa5rHx598pM6vA5tvutJeO9khMOlobaMYjk76+eIgjP1K70mRmwbF77gSL4Gs6cJNmm23ttdtUiMVwpYIOJzEZ3cpPmvdX5gCckawgGp7aRZGS/URpOd+5ePNO7KAbWofEnzDy99KOT4weMaJb+pTy9eu+kJ56LH7A9f6jIVphTgUbkzmdlYHiTSoCt9uDlUfsePiqel0yoM2arqGmNeXP9Ipj7ae6s0dxjIMLw/DfP1DB6l5svrRBSYnT9VXj8hrWh+LHOEtwBfRGwirygGtO/GknE+yukD5KpbnGsnnHa1Q1mUf45uKgas/+GjQoc3jg0Je1gtTPuLen8cyo/1C9Xb8rarlqrrb5gEkSnAM0By8LRc3tOavciJ4YXAT+xTvyrLNqp3KXvYdWicd9Jay67b7ktXmwD2Os2/o/cKw+J1Qfw8+cbe9lvICyWkfWnOPvX5hFykXSdssPgOFw6HvwDPPPl3ufPDmcs43/qGpmwNKbfKg22+3AzNlv/2xZ3ls7cOpA6PTROMiEWNxnCb50EvjMGustUc8eJSjttUWW9fSOddIjQ9O059x++/VvXPMi+V+aoFK1Ee3dXLq1hN6gwJqE8JMSzayEC1LOMpcPoCx5T48XuOPQl5/Sr1gqOBJR7yifPKLHy5HHny8/SaJX3w9B29T/9SXP1InHDVV2w7et23i43UMx3FMdTxgoecpKFsMzzhqvSQK1XNTHXjd1u5MMt/QrzUa99mng8LDmjP4tg8IHKMLX5j7iIfbkMNCDVdr13Rsh1axyuc8DSar2b+lCmtiA4WjevXztvbJx+CaxBACSNk4Qal4pvqDI042r64Bqx37+54owQFFS10O69IS1Tc0Wiyh98IwKFZf5KyVpFXdqhn68VT2lTXwWw53fT+g7Of5b1Q3KuSOHdzLXr949ZHvKLvaI4d7HrmpfOyi/8m341ZaCYhqtedsgp5+bl15+Jm7ysP2HVW33H9V+dU3/LVXq2bHbbovZcxlTHLD3RePLiCfu/pD5YpbLqiLGmUsB8eCxwMWUI7dJ99xSB81Gz73wPJuvf+GcvKhr2skR+z/snLjnVdXTdIyhxuXg0PfCDsfYNZrzT6+5pH2AmK/ZYGT2uNr7TdNvA5zLVn7EzAL2jfevuTlgMYtj0Gs59QBYrzsReys1RqeFXyHBL4bq2/9h/rIY7jYB7Zw6qSnkJNn8blf+ZfyyuPe0LwjazP7sCC+qfclLzxKhaq12hdddUF5EO9As1weyxkLHlOn46j5WfLigXrozXK5Kzzp4F49NPJDWIU1paJJrMMnq7qM2Qc3w/3D64CXhjkeC7ezTB4BIyDNLYKqjbDJjOETZd0qb3uYwibrDH1lesWwKADjROn/eGQwpXVa8+RmX8WEybKaBz1WY2xrX6qBrirqSBUyIJ5igVN67YPq9ppci7sJoYHA0aatVXWx+Kylb3PMdYm5dp8xyNRyfsCes4X97sbbT/kd/njUSvshpxfsfFh5xWE/RhkkbfOkdkmUTeytk33D8+tcuEY0dTz45l0X9ynlew59W9kqvQCfBU2NRGyz5Xb2on37IvpIiwnoJuG62y8dnpJz7viDX2lv77V3nHVaxILi+KGkgVvYFzHuv8fBBY8oqgpirIihT/j3Pzp+bUlf5hc1meR9ua++97Ifbjrm4BNRdbqZninKg6rxc1BLAOlvZHpwKq4lNnr72BOPjHL02sSIwIEcHcwJzDS4MH3u4k9VvefAnPzS0/kjWrk2vo7nUxfiA6u1Vm+pVY3OIqnqcYqsQaxzEMGbCx8YYPqWIdCsngYKyHWs4bnBqVaqo1pzdfpcS0Vpv7XjH2lTf8hwte9HFIkY+Wi1fg3oJ1w8hb5xmnkZn/Khtd8DqSdGnRyzEHckrFW2GT946Qa50oLJWvhxR8UY/J/uQoqrjRIcD3OR73COAzNHNSSUDmmLfPEjazMW9UF6i4uGgN5ipvOt51O8eosdy5abDe+KAnX4vqfZ15wfnFTVVclM4B1XZx79Sxmi/5A9RdU35KPB3mGf+bj7kZsZC9t59V7lHaf/vr0Tq37BofQUaSI8Y+stty8/ctqvld/6oQ+U//rDf1fOOOZHo1Y4edIDrM5a+26v6++4LOYXKC4CP3z6O23S/e8cyx/WjAkY+Aoxf48d9y2//ZNnlV97+x+W3/u595djDz550BuPfzyC5l910zcGDp1ZO/PlPxQnt2b30C8EDuJbbH/h+3/Nvnp8fKGGLDekcJgZlO/1FNJOYY3guxvw8xZdyb123bdsuUX7R0DdeRvc3M40i8MKWozXQvB17Eu1i6+5sNz3sK1P1egsT8wo2eHQE8rWRdIGL43XIQ8SeHPThcStCeLC4H4dT+brOKIOdlg1s++YQ6xbLzYgUo5ypXeONTGGKqVFLTRhNarbuo9gKl9R8ysU+U3sXGhTZenEwTYvomNtTK3fjE35wnobHRkhDlj2lxMjQ/+ipjt9ral6ylduzpnzpR1bZNSsudyMj/MN6Q6SNIDxWsTa9Y8Kot3EPpPxE6f9XnmDfS37/rseaV/3bp/cbdom9psf+5eTD35r+ZXXvre8aLf040iu+5Z9Kh2NXdtmPIRv2/dtvc/Vg9l1u33Kvz/zrPIDJ/2q9X2oPe0zfAYFP227z84HljOO/rHyH958Vjli//qUDj5D8soj3loO2PNIFuI5xyclzw19bBz80lX2F6uaY4e94Njy0699lz2qGfZZ9XL+HjvuXf7dW/9r2X71TqyAk/yPveZX+JXl+Zwn/4qbv86fsPVuao6dNH/+Tf+p7LjtLhxT1PcxIcaPHv3nn/of9jO0e8e4nR6bVDzccFLRyARpN+0gJ8ax0Hx3nfXr19lTR/c2RXFh/Ikzf9m+w8xeF7KL9z67v7C8/pS3lFef+May0l5rS+eUJq9fVGuefMI+F3J21WDBTaw7PPo4+8KPDCc1X5g6WfU2aqgWLHJk4eY44dJkHn6+QZN1PUd6Iidqev/MM7+phdiaLhqqTQ3w7gYtWsVx4cBFK4CmNkWJGrIcHIx5fVAhbdFFbYPHOK1dMcP7EJWD9eusRKCQW19fcF96t1jz2DlZwMxJNmPyYdlP32+KqfFi9a9IQzDI+h90vc+xkNcDRqZuQNXcegUX5ynNWJFR9YtsHZAPg534EBf6JG2T8zTQmv+cvdj9efslwDdLSrtik83KS+3DhbihrXtmjb0Taw1/hwMfLMRP3861R+2rUa6wmmzaYQTmK4S948Hry2W3fM76eCWl2uCCcNR+p9n3ZZ1GCF+YiKfEVq20R0qphvSyO63GI5d64RLWWJ8wzdv1d1xarr39kvKSfY+JcUH/0he/vOy3+0HlvG/8c7nsJvvt9Scfq8fLEvfd5UXluINOLace+Xr7Lq+6nLVO8aNRuPDgA3rsQ/2ZXWu/L/L5S88ur33Zm5tjsd+eB5Tf/pl3l09/9Z/KjbddY19HfgvneK9dX1COO+SU8vIjX2XvKJqfa4w33wcQs1mfccx9HKIm7UgzAibTNhq0spded1F5zUnf16Qef/gp5dhDT7Iv0XyGTwuKPPrgl5X/8Te/UUMsGst302DSn/vlj5dX2QcG8x8AWX/JdV8t9zx4Z5ObzyO8lirB7MLXOjAW0/D1SkvUfOfjgVlE4xqpLteGu8O6Q5/e6OZYvllxI5u58OsFAGPETQ2uMOIEhA05jR45Atwfcus5TjytBw2WavQ4qgtDN9lHrDbzVSZGWwYnmwelTju2KqSDIquCssKVwwp2RLGT1bdaXgxaFM61p2LUpsb09XusHLE4agFK9VSbSuX5OCQlN6TFxQh9NfvB/DqG2kUFtFBRZ65V/QzLjgbugmv+obx492PKLt07qQYFPvy3DW8Zm/LX21eSfOSrf2zzM3wZo+Y59ALMfvzrZ/EHrV6yd/v8viTIwU/mLtXwNuNr7LdDdCwaPSYDLRd17KMXvq/8399/oD3Ssc8IpEnbwX486m3f83Plbaf9nF04n7SvlF9vT3GtHn5DItVS2qU3fNleFPfn+A3kcRJp3Z970UftdYyX22+Q7Jq74tM3bz5t4im41EdyuSv9JroJpyq6cAFoFMRo0ZmABqQkMwRsM9mXSGVZ7fO++onyypfZBbi7MOKRyBbd03QH7ndo2We3/crt991aK2Fs1lEMEaECw/layNc/VV53sn9Vf9JjfHhXls4JujjEwH0HhI8s+kLfVjOsYVWHE6BdRJw3uJZFTfgao/nJJRebRNDNsfs67zTWOOmB81QMq5t3ELHjGoiFdJEHXy3rXSAjCTOY44nKz1iIZx1lTQsya08u24zixunF3+j1X4P5pKMcpV5X8EJrpHh4+Kfa0RcVHqUOkJdC9op4qFcFqkPcSZic2+apL5akTrmeXvuqdPQnrrU1ajGv6/ky0ihubDoqG+ztr393wW/a6xLXNguo0S8jeOzJB8vff+m/8YekRgvIAHWZLX5P40MX/pH9tsjZ8dsay+iqkTzw2F3lL875TftuLj95Z9YnQXNBq8B0Dz1+XznrX3+rfo1Jzkv+qpVblW232mG4eCRO7tW3fKP8r3P+X4axDqwfdKU+8WNIZ330v5cn8al34fT6wME0Trhr7Iee8K6tyZa0wTsGgzFt2PBMUBhU/2n8ID0vYuR3/zJXffbSqIa9r5xyHnnsofKRcz+gcEmr9RJCALpl17GvXPH5kNJx/BL7vZO77r+9WYigUGtk65mYJ2HyFJgu25yXcGqcCx/xUjcMxTXqU7Gs8MZGXr0ESEur/ct9A7NmkPdneRJL5zx0aNTCuuM9kRNPkWsDyzFyc1zDBst8osO1F9GHO1SgjoFTC50BPQ6AWG+zVpwXpB6+44wd1J1DVwDAvDnvacOJH4A1vBFA2jqgiTwTsIxvaGq6UmoNJ6SVTiejiGvHXqEacaQaZnGgxQAVvjDxA5//jXL2Je9Z8tPofdUn1z9uvwHy0XLWub9inx+5ttLdYulzcozFePYl7ytnnfMu+zDjgqegLMnLMn2t/ULiZ6/8SPmTT/yqfaHjLbkkJ11zFwQmyierGjt+5tz90K3lrH/5f8zeFnyTE0FyvA6Qr1xzfvnLT/yB/diWfT2K403fhkl+78N3lD/54G+WB/x3woWnypMuvrPqvR/9g9FJH19HorZUreu/daWktNfefHkTNwGK2Q37MVX3vofar72/v4ubWhPB+V/7ZPmnz/ztkl8l/41rv1Lu0KOPiTp5QWBt4HbSka+YUpZPXPCPIefah8oSkNNYAgYtsjkvdDgRD7XChzbd2KHrsk8N0l3LYclXvnhZE9eTf+0budwX6FlgqKf6wUcuhFXv6REwh4Wqpuq8OEzi6KaYWo87uNb3nc9c9mtfQ7/wNn3FD634HThYlKPFmRerr1o3dRFPYV6LNSWewyZ45KENd3iI7Fb/k+NmIgbOS8iQ3OahFDXV1qBedOoOmXxC45AkIw1520g36iN3N+NP5tjj7Hse/Va5+Kazy1X2IcCHnrjTPjG+wT7c9wwfHeApBvzI1CNr7y33mu6mey+1C8dH7Ael/oKfWsc39mJU/SJAX4GFA3RogNeue7RcdusX+FO2j6zBJ4S/zQ8W4kX9TexPjzX2OgJe9L/m9q+VL1zzsfLPX3lvufHuK5pHLpqbobLPUzNfCIbZg/eEvSvrK9eeay90ry/77vrigk+mR/PcIaMyt953Q3nf2X9ULrzi0zbSumPUuBAmdRM+HkVcdO0X+KLxXrvsZ695+HtL+g58ADff9U3+3vft+J1wyz38xcdYjh0LG+uHP/s35Z4H/Dl99IecmTrX2QUE73havfV25fLrLyof/PT7J0/gHHcuM1HvjntvKXh6aetV25S777+DP0r1BH/NEAOobSJNFO1Nt19XLrELxAZ73QO/S19/Yvbb5VF7qy/Gikcpn7yg+437RUWN22rLrcvPveVdox+Mwv5+9qJPsl+W8Do6PrIQyNc7RSNm9jDHGop45noBcZ5CM4VlHj5XUbqPNCdox3nBgDbimoiQmDmNr9h4EPVF9apxiHnIbfKrHBLn/QLpOPpAY151Y/ziHA4jXPeXICYcaUnpeP3uxzbjGJtV7kqalOVC5suX5USAMb3ysqUuc+H7lRqpSHAc/v/X3Nfz2rJtRx0LgwSy4YGw+IoQZEYCBEQIJAcIEZHyO/wTgJCEEIkciQiBCEAExokTiw8jWdgWGB7GWMJA4D/AqBpVo2vOnr3WOue+Z3veu3uOUaOqxpzdvXrttfc9577OpYMGMvGRjg4Y/jlwbn2oAxsB/0XUvow6JqaDbFtDbiPGh4saEo2MAWWe8VLTBcv6xAom3z3xQ+HEimjunBsRiLuec8bmAqsvppjFyfPv2gkjn/p6k7OeuXzhV1+/p345/pP1X2P9hT/zV7/8se/9yS9/+Md/oh5uv68e3v/3y//7rd/88kv/4xe+4H8+9Rv/59dmPZe31iVfbhy+XNi1ZuPf+/E/+uUv1y/L/9yf/otffuJ7f+LLj/2BP1S/cP+t+gOa//vLr9V33j/77//Vl+/Xw9oGWB/+3MQf/yN/6stv/Ob/5M/8u4YGNbKXcuI+cCGdMIz8kwecbdwTD/3HH4WJHC1G7uBba9QfFvy3f+rvfMHXPv7uP/rpL9//X786jx1KpfcbgLFlrndj1/HGLMlgrhlPjtnm7Gti/nACeH9K0HER+9/HmTxxJl5yPcPKd6mDU18YmP3FfqPvYGrBNS/1y1rDGxw0gI9CBQUT6DT1Qkj4kb/3z35vS23gqnJ6vIurTsppfodlnXEDPjGV0Zw5QpQBkqYLMPlVB0QOeCWYPD0ca67pxu0+tGo/kGqk3+TAuTjVUahBbsyJ7fGeWwscI/OMn2q9nH45kV+H1Gm5fU7hr+Jwzc95i9kbWH05RpPMGe865rW2jcsF7lway7Nq2edb4uz5TTGb1qE2xuVoTfRyTfNSz9oeI8ewV2clIoGmAAAgAElEQVTfdnzh8aL0svUr3bJIPb3xX179g5/+x/xUxLrwX/iln//yD//J3xdUoHBOW2xMsN4oKut/20NFToEnx+u73jwkcmGft836dU1a1VzOexy1vM+XGjTS0WtiiFQTtuSFYVBLXpPsldzkESfQ2lsuTzTnOqMPZMlfctU4leb6cyBxEXwhKKzDddI79qn3DJ7j21zASyzrjMFuBfp2VLNi5MSY48dP14+gXDOX6wKvgEvTenCmXsGVr1wIQU09dTrIpuv0acQ4aB6JPcXmek6esdOs68/SxPdgkfLGWZBOLON8WkBiEfscjmXWAFY+EAIm3c3apS4j12QxJuRK8LUxraeZ1+KGmjE9cYLyLkyLd9zfrXXfEx+tD+T6+qm/8reuNw8IZYLffTCunBAOD7Hrvld7bvKChR546szjElDj1wQGlhnfFvAbzyL7zaN17T3xyQbbKZx7yjpxAAePpl8a59QUTE0dhDOyD9HmKLz279pxbj+W6iaN7Ip18+qHGLbvuWrzS3Ty5tCP5X6UAjznxvvpWxy+0mPmq0/apdavSz8Y2IG9L3y80NtErqQ4xRW94wLwD4ZryCzr+MCRCevgz1e72QsF1xwXldgtBw4y5p5mTuzTWBZfP+XdQDWAGzgVBOcqKbeD93YrFMBaEhBvuVPOTmBW8XL+VBse6uKR+yq2H2YMaz+NWwL286jF+t57Jv3uqvD8fcuSfAtt85byPsLfe/U368+W7PfUf/rlf/flv/7ar1x4PRmHU8EtBiZwmZVwsk5c0h0zaQ9wzUcj56fZC8laahzjNNJzn+E/GN+Oigck8E4vnjVDErcZTNzLFJbkSUyeiD3uEJBGbzXfHJ5tknPU6hMIsv66vRQKdpWBmPZaXugCwcfgLP2u5QtOL7yO1z7umR5cGxrKkxwSpAXOBTUo6rKO1ryod4kPMK4L+yiMsOaMb/v0vkvhpZA/OBTy6/CHc7zdFbpdiONwIOwrMcXzXt9zbzRwQ8tcyT3vJjxn0pMTXIis+zgeQWk/iWPtDEPz2NOa5BrL+al+wk9Yen0Sw+PggzP9dEkf8QfRwA48V4+//pf+xpc/+GPf40oNY/4X//afEsMi5mGoGPUTTphFacAHFQaKrQPumCTywG3cNUqhffNFO3OYSLP52n/8WG+hsfTiOuQx64y8lA1TrBgGNdirQ3E6gQZjnxs1Hm/YLnzD7B79P5RKg7rpfO/x/tNNSMxxzQrnhbk/aPMFR231uHEGawbeANJ3+MND32Lg356aHzFx+XRM+qpBAZ7hK9ttP8GTgJqIFbY/khpWca5D59d8cc5Y1vcY+cvhK7uTdpx3IcD6mngXvcm9sZ2W+FMMzaE20ARF+y5x9KGNvG5x8BhGT+Qfj090n3A+bvhA1KXdqx+3zltjN6kc5cdRxb9Wf2niPn7xv/zHL7/y/f+8iPthKLea/HD0DA/HnMEhiAL+bcAcpiA0TO3ogBlvCpyWwbp5mu052h0vh6xxVQWsmDilxcCEOobjNS8UHqpzDY4xo1wzhufOGjDmuWvPWVYyhm7yvHkU9+9AKumHNx7PTEoGRufXd/aqi0OuOcG3jjNf/cX0LOea5sHATjgAwz/DRRw8xeDYm/UWNpcVHMxqvewvjoR0gq89WopsuCiSR/AeC2aBPtACrMG5DkvepTm6NsCL4CV3rvQLg5clGPjrJXGKXo/nKSA4gs3A6cfgVIehIlbC6bvG8OtWDI7xLCS41mCNI0KShYhZ6GJSkjHxd75O4/SDDz64/J8s//fXf767j3/+M/W7jxrUhwkfnJH7iZW4Y2vnAVrA/GiIcTcAzxr4mQ98bnHjMaPMEZg19EDiGkLHnPGmoTcO8FT3DO6ruGsgNZFHa1jEwdUOVO69Zg3EGP1WJO3bG1RC8zwDzrjS+BGWROIsL5rUlUF6MBZgzW2WdXPxYK9/RLIe8znWGwGLzYF0etDrWpNr7YU+qwb4YOiY9ayByLz7D4+gPFnvWPD4dd4mPKKPPVGsobQTHU/YQohkuLiLfCdFfaAJjrRQZGjTfU7OIZ5FbTXhnJITsc/PKKs25e8Sl+HiPabqlN6AVN9pUZLwNEEVyghP7B8KFtf7q/y/VrffGs6r6b+uvx4lx8/9h5/58sv/rf5Qq3qQGnw+4JST8iL2g9gPcvTxg5sxcxyAd8vF0/irWUbUyyP9HJPGBfUbR+c4Rm/1SewcF7GGezJWfoqB5Wh17xc48zLzm8eJO7wsfnrPFm/9u7AK4LmQGV902DzyqvXfH9N/MI09xGdcFCwUMfjLXAm0+99l06YtoIYk8QqGETVwAwFDnI55NKkSCMAxjpLeALAx2XAfw6nAnqiDhpp8Ou9Cr0VtIENovmPMWWt6cyuGN63roBbLXJSLK21iiJcBk4fh9d3KqXmKbyIDKQDmzXadPRu99gVKyag0QVKAhEhA1IPnSa2+U1x2uB7Tp8JlCZXgGs6ofNYKMMlD6iBLGS+09F4KL5Jv0cDuA92RUuAJXzAlCxZbWPBK/s3P/csv3//1X/3yk3/2z9efj/n1+t/V/ix74DxNs0qgw/nG4HWqec5/1U/x8/2Ahzg7XJdNHvTH4WtHrU3La+Xk6CWzwYorDHPGYBJjsMd6xIfGfMwY9sqYraAh43RYK2tWfJwqgDFnHzpGbRoZK8KPzhON7PKKIhtWvlzgAo8XkLx6cxH/efb/UvLyYc/qj4vv/nwz0lq4R8TJwW7wL/qxgAP6tz+yOTGMi6Wz47W10H3bDxhoXsd4aNNVmppj8tXP8dTKAP/3OebFwcyhdS/8Kkz9on0zJovfmQkXZd/MtqcThZgK3zlGvzFZm+PboH15aiviOr2qrUxnHyr2RVj+6fwV+iP1CG7NxXmiPuG//N9/8Qu+cszrFaB961ThbPXrU88Q1YcPLklNY1gHv35Q67hNr28cC4eXhnXOlzmIEY6BnJm7jp4Yn8yk1gHcjuMeNCYv1sOXPXDYxvCAj0f4YsMmbdqXqXSLNL0U9yeQnawcE4ZNMvcDFrUFB78AfuegGR7XELsmfOzUc7k9iMmPBaiqw4JDB6hAfXvCNVTKUc35JoJEi+M0pAqEz0zu5cfFBMf7mcWCj37gYFTca1rjsai95JsIJJbax3b7DK6Ha85hcsOm+DsQnBZTmC7Tcvq8cErIwSO9RvC/Uywv3IzssXuHedavCwPB52OuZ0kyhsOe767v6uBjjbfxifAmCkD6kw2xUyHkCD+grIoSUIPr7MqCdYKfZSzPmCLjNYaxPRr4vIEp/EiBd5FFHw0CYnhBvxzF6n8XlvsDPMXGcu5+7qtZ5lnL2E2JoZe+ck2umXvNa2WyOTleQytu9eCNZ2Jb/KNJQq2vhia554XEVfIDYWKZ8sKWhj5jXBfSmm2+7oTux/9PtMXlQx3csA40xWBsCIYChTfnCa+qNoOL7H1dLaCrAv5VSP8tr7SXUxz6oOkei0NuxbxnkWgU3Vu51czxbK5zzuG14JmcOMJOpZR+p1gLPq4bxlmI2PcPewf+xH/E1QN/5f/sM/1mDQ2Ss9eHw9W0z8YZ76YcjiE4kA9Q3xQHp+T6pXCgHaHUknADNtmhfoMKuGGbzS3F6fAIPV+HwIV1Xs+Nun6U1OH4OoOkaj4fjMMHob39UAfmledyLpSEPmiDyz5j3eN5wFCj7jb3G9tem/7i29u8WNXqWwVyOHfk/KYBgE2DsM+o7cMc4A9x/y9tWQUDXz2YXSlLw6hg4qIzxgGxZoAMC+BtMLNxzdIs3AVrz/GQL/rwi9wG4WG8wopLJT7Xozhx1zE3Z9PYk4bydKwadXtsDnxrYP1XD2MxY21eQ8OwvQ1j5N6qDZhzKrvm+cR5iVnoucgO93kKMFRx4SS2xeZB91UxWlHQKofjMXX74so8D9c8PzN/myr14j89ID7u/k78qo6avz5uGERr9x7GReXDkxw8bCtQXRBzxuCj7ETxpe/a5ODFF/D8utVEN07u1tMYbXGoYYxrI4C23YwU88juJbEHtMI4veAlrVWLMuUr9VXmm9wzuBkftPqfTTcP3P3BhLxfYgjIuHJEwrJXa7o5FFjENSOBIxDoQSDUCMtXTWXyOm7Njt/eFIoATuIAvDauezjmxqwaNV7f8Hv1U+MGpN1jaQVzTYzLy9htdu8qiDYzRQ8Hc1m+30+8zxZ4ScL0CQclaku/kJ/C4U5w7W3ZXNa/Nkbj0HAd7/KTBja7jmYfHOL8vGKTtnP3fDeIeoQ7a3JwFt6SNG2BlCyYPQJEGGkbCXPt3UwDmZi7Y85F6/u3EuaYHaO38i42B9h4iBuQS+ucPoqpkXB6mqfeMDEPs3MszG+CiXNt1jade6CUxPZDjjH8TtkLDHqjLvzdtPB8j2s+1mCYvC2u34H0L61yBXzx5CZKlB8TwTUHtI7bZ3jq2x8xISiAZM01NQbzPkE/UmKcKFCzRqG1qO2fVeV9/eKsTSjhwQT50gOxcOQYxe31Fu6NdKWPU68UWtwcoKKaNaSJD51nG+w+FW3RWwVHOOprQmQO5u3zEA7BWy7O05tx9DiClxHL5lzwbX9JuWluxTSKOHg3j6JFOUTn0KfD85l1R3f+nvM+ucveIzejvofeC4tx0EK3wEoWDJwdgDDHgy4pS4yLUMO2+TLDawbD2PUawmOyiv0vxdD75cuYQvkWIKvuE4lD0E/D62ItkgkrOMU+T6yZg+cDjCa/1keYxcI0i4ppekSJ+HU4VGpz9MImUdbM8xr54JfZcF1jyT5IHmL+QULUcDEwz1DC2oDNGV4FWSeuIi9u6bruo+cukFoHopzxgG0AmMJaGzBW+qZpivDUO7643ld+EpEd+6bvxYVP/aM+1zraf8m50MKT6xhb2GICvTXssNPgEGNFNXCca/6aydqv0ezcb/E4aXAuMLK2xJk09ZkbRinLWBaXx8ui2ef58HId4lPthJ8wGj0VgD/VZgUPwSfaV5xDX0LWqH6gPSxIewn9ohU+WAXXwxVJ5opFxkQuA1Kv0ybMevCevijaPJCOFnEN6jucNQ5PZObgmrfNSPeaKEth5+htabSjicCagM7hu9dE1iP2a7l+iZ5oZdF53rmqNQVVY7kk5pmDOk4q3Rhf/4UVQPD5HQXnejhPru/inWObJGK+amGsJqjXl3ei5oQKJsl6pOLi5HPtXCgKGpewqYBnwVfIdRS3l8iN9npSX/GyLPVazk/Z8xxgVquaVgz5oYVbxfK8rNsMz28dXNdXir3ej2UPTQauwOcJm5u4GgwHzfZkyd+t5nMyzv23ju+i/eqeb5qxvHGWdEmi+4ZvaRArRBGn9tUoDj2KN1Rh+RqCBX5CAdb+OoKBtXhNYJBaM70J4HDxOrsfhz9BeIBe+JQixppQ0TScxqsi0T5fRPmmJyyXIZMFi/Vs+DHF+YGNZ5Ace07sTXz8u7CgwYCfL6IBYi6KwxriKqKOoc8AhfF7eRZYM2fmQ10mrQ1faNJvPISzzla9FnKlFxd6LJKTMCSCZ144yY+Y+xwPbpv7hxdrdTjHfXbYo6nDT0w2XG/QfjDh4V50P89f0+imCSDCtiwgMcYCbvHTIjaDK61IyYWVyZLI9IQ99dvw2+krIDHGBrYarVzbfJf0E84iqASaNzqWX3FU2yl++O0tmYO8fTGtA3T59aTf/ZnDRKNzuvYWO2R1aMLYz0LMiVfM+mE2LySrVp6Xf71p9MJmTWiFQThnom3H+pYrPUxa/KGSkPsmNvf94V73s8l8UpJX8aQTFFsxpv7PeMvJ79g0q4o3j9xaLhBJBcTE40IK4/tvYfwuUTP0/Z1y/I4EYjTgXDFnCAJ3WOak0lReVZtPB4zrMB79XQD3A6xG6zueIzajOq+8N2GC6/FtvsPuJb1B86FXzMlxzWxXh8FBrZx4gaLO1pBjoL63eeJScDrYzH6H+SR7h3FtDySvmxsTZ+EvycEk6rg8eU8e2DcotnyrEXhL2GQ7v/IdOvkOZ4LV97gvcXEK3o4H35OO1AN/oAlCfcKqTPhQO0Bhdl3H2dsEXWMqDF7zbCrsyut1XjlpCGqwrzEBXkszCpwAhPsg36IoD1RBP2G66Gt3043gYBI1h+f56nSuhzf2BdI+B+VYO/GNQVuxHr3XuXOfKq8/wopmfp5y4TLEhOHNIJ5ebNQMP+zQmQ9vaVitA7F4Y+j8jsPfJ6X/lHp1jsUPdtGqzoVQ2lx0jRVTLyy9igV08Td27bLLJx20NbwXt5zllDllOICnJ6JXl+ebmApTpyYuJl3Ww8Kt0lO+ql5kWuuJYe+vrSU/PSaeIJlrrFO3godsrCbYSE/4RvskzVOV8VFbhJecKEZIKyyZYy8YfzHj3jwNwlttUgWTy+Cl16nJAbNnvkGABjwx5i6gXieB56EK9Chynhdi8BiwvgmFHmOCTs/HizSRgslhldgWmzecrHsZQ9pX4cKO33Oci7d7OnESc4wZA+2fYtTNr5D/FRYwC7xhY8uF1L7yYQcd/wBgCbwZ+uvgF/uluX430rX+8RH68mecWrz/WhO8B3MNNq3Zf4Kda/QTetk0Pu3ETYVFsgEVPEH9X2xpQ4CpZxORjB1mM5a1VjI59iIS4Ip9HvMccVlFQw3SPpeKkcayWRcHZK+Us/yHA97XjBRmHB5Lv8AzNCcxx94L8htvAzJ9ik++xHDd6yQ/bMOynl+RouaQcx2c0ySTjNXpAD3roTkJ5MVy1HFuPhnLa3oT0C48Ud6xpVzJkoffqz5B6zAWDz+mNq5kx/gaskkVWbeHc9SNVej1zN0QNVudZnhzTLDu2b7gkCKeY8vMm7xd5/zd8UbuuISYsAcQPAPbh2ueUXfsObGIWT5wjnjprj+JDpMafPBpB5zCzDXj10OxSAWCigMf8BNfnv0g7cuZbxbXCdGDHw3cN5q2HjU26V5IVcAFIx29Fw+k+DGdFwmChnmVtv7yBmPKbl6Aw2uN1l4C6iy2JgynDkm1vM5lxFXzViHNU+KtwCfHcAqM9pdWeGoyftInh3E0tubGKeBVDfysZ3zySuzEPWGpeY5jM0Vy5vlJ57pn8CaugD+AMMD8yUm4uSfaoXaAVuUbAu6hfRAKPMLY3KYq0sLbysfUAly0GkuqBK8LDE6FEa5E8PUGIYD1OjA1qfTEYTQBkvXea+R+XCSVZM5YgHHPdychj4THQgtrP6frxSL2CrnnVvQxMceewfg0BrV6+Jr4RNz+MkV2lSkmjGVrBV4POzj2GrAQbxC/qL5i4SXyAjhDIC//BYj9IMWbCHrUy2/q+qVzrCTfELC+ZuhHZqUDwk8vCJtQE1hIGrt9CunKeiw617Gitgw0+gGVDrPf1HhOtCdSqvD46a0IfZ6khx+wtoZ8hjHPU3gRmLvPRwkaP41XtU3jXhv8Pv1QeC3FZ+q9NRjWeR7VDVDlAU844+wxzRawfVODLc/IwoAvgg/4fn2mC2UnbWAR9j2eBg9xapZ9gb8VkQ7HtQGaT05g2AtTYZQZQw+M4DewtjaWM30AKJgcUCQMI6dEuWsuz+wA5FMD4m8O2NPiU7kxz7CIeEIFnAZsrp87c87co3h7bfnLFNHLXMQefABWYWrTvB/2LoDX/0VCNRIHGoQ47m8MQBtDbXuD0cP1ehPB4i9em7JhN2AjNYUxhsWd9fFakNDwgKS++GY0d2XI7CcPUtxSsylcn3nwdN+ayYGtYsyQ45Bt7QUpanPxkAbX9bkOVQcGT9Zq/mGMV/6vah+t5clA+Kt9dc1n4Lnb8gnhgeYHhfsdZ4PwmHiCC9p6XIzUNYm1IGDbL0dwX/F2X3NP+I4tLSpZchtp3rUu4572iLAhGc7rQ8R5TYRgxyDlayzMvT7KnLjuOTy9oRM1Md8TsFhweWbdbZ5m3oP2qbXctFhfNoHRO8x1z6kBhgFPxXyubDil7nuoQY/y7Zfo5sJ82UzlfYHadfEOLv8zWZnDw58k0K3Senjiu+5evH/U1Q9KkEEwEZwCyK2DNHj6Lm82LRoaNPk7kvnUIf3kZQ9R36xsDOQRY5tmLEcvqxeA9dYtURMcZ7iPyciriO01uW+jOS8QFsHlYyy9rxG5wFoawRW6xhumeC8HFvgw7LOUzffsonPPxt/Mj2v8Sh+2kcZSz7OEG9DX51WdF3AIxQ+PCStgbEDzgsHD9fDbsROF90tqXsS5vp12qu1rnP57Ic1E6gl3yWGMkbZdtBuzOKDx9SEL5jxcnju2lCNB6PHUy/XTnPr9upBfhIUjE2OeF+/HG1wsLHQXvsMe6tNKdU7J3WMsoXr78TvrAA8D66oY6fU7kDQBqUY/4DrmXsjBQbWaffP5dxrm+ea+3jC2hyQXWA/7+ofcsoVX//irsMlnvV53AVXUWelQOVe2Hcrz/kBf+Viz12D1M3b19tP65l8mPC9uUzMW72X7FbNwQBEPEzg8Hy9irFHlPjfSLFgl5pEcRbXzNt7P2MOYnAN7JnGwkCzYO9N39fDNvrrjGrp5rACvRfmsaBsTq4NrMzuI/oRktpf3PGRr+IoYtQhXfWZvSN73InnSBHmhRHKFV8SbORtkXDQw883CZbTDfdIH8WzLwh1byk42D/u/m1OORS55iZlv4JYuoqt2RVzD8mLoVS2MrDvWzMkYpMZrpgcOwDBexMc3i+JTml7wCb/rv8KCPwrsCtY68KjH2DmXpCL8WzQyFbCuwxXHGwRFpam75XrTuD5FwKt/dIW5HgnogXXUcdYEDjFwkFz6ygDUlxZWISnEG2bZOeaFoIKwU2kkLKJBBW5Zc745gYIxWAHzuxjqLzk8YEX+B3Ezp7XT1tdR9uPJgvxvMYHPD9ru54JgfhctNxVeL8PYq0PP1CGpL2Oex/MGdMWwrxVQY9YueSaKB5qgr6P1N8MpPAThc2LkWrN+x+s1t3lNOkE7bGnY7hVc8XWgB9F76bpxSwInUmyZ/MCG5zauIU+N69s89AlWQsIZm3XCfFeca1JibUXgpJiVjN0ksYr1yJX4tZ+fteNdAfXwxMAiHSOsnM9+1zBXnX8XFmIM8GEcOoFTrVr9A1KzOTkDC3DnCCZqUKrGVaYIMbgXxrwwOsCKtc7dwzOkvS6Q2iP9oEVP8lSnYriq9zQ8ajYMHuPlmmb0vvqTRq/Bgk9u5hWTJwwpRu/tHrPWMI9ojeE5Y2JZCN4GQ7aO090e2Cv9qxqbhI9fXF/9oFxX29nNF4C++DRcCOMw6ARTmmX5YWqK84upaAjamfMgQgt4ShM0ibU63HjhsYQUpOFSZUKvrQ8K7pWKJ6yNLqbbXkhELmKesSQrar7QYU4Q5wucwjfJEG64O7mAeRsuEY56hJviTcoXweJ6CfIF8kE8lAnK6kU8JQWccHAeMRdV+UATaLmoqT6kyh//Kyx+h0xt/yCAojiLfJBWjk8CrlXUCr0VMq/D9T+G6e9mGsenBCyqTTteMd4Z1Wj/dNLCalVvicvvQ/jxRD3UHKtniLVWwHYEsPZeuoP8VHNh4mBnFtgLmMdeixwLwP54qg64zyWsljUWl3SsVzE4XL489xh6cDkphgZjSxvU0bWvmrE4DM+dvTzS/1N+8h5iwllz9w1zOnwDD8vn9SpO0Ox8B5NXwtRkTANz98K7XN132vU6vZZ3iqjbxSY+FTf+pBPYYJuf6gteCW6G46gCuKpPOMEmOuHAMFarxvJoXmERJuOGv+c9McoWe3pRXhrvSWjxzOA9Css9hg49wMfYY2Dy4nTgEX/QkV41lK/fgcA0Bx0A6Lv+iiC4RmdBGwIU/SATp0i92f4UgDcEjN54O/gknLH9TaRbQTlnoiK49mor6uSaQcW66p/WVTpPaxZ5wNKwhmtcvS8MkbzcZyluNXNqnpa9bdjozYVnjeudNwFxIAfPb37HG6co5DX1FrudrFhPDPgMGw1QwQljHQU41RAH62So3PjMzV6PI5DXWn2bHVsVaDwNjPk8nmqDhcfoULzhXTWHFCeaT/3Yxzwm7e3wOAc/wiP1eAKC+bSmI35oNtAEYf4utCYuOaBJl0Rm0vB1lP6F3zDU5SHZ5R1a1wL6LETPG/OO3CgJYLOWVDyvncD9bKTMJweah5hS6TOG3s82Xl/p/U0InzsgaT0nLso+p5D370Aqum4Y74bU5UDDKjejRHCoBBMCP/iQEStB+9ZDuwD34I+XKoFPe+KBi7gw+LW44ksHzeTlPr8PKX7/oh7C7sFeXkOBy5vGkIpQg32XYOeTdvE6HSH0GFyyzTQ7bcZ1pKYOvXeLr7W7Gc9XGc8FloV16e9zj3UssezZc4tlx7XbyzzXbvOR0Gr2vgneADe/AojxjD6Ld92eW/mEZ704J9pgCCax0JgKNQ0lY9GnhjwSXmNxOEXNMM/EAXf9Nr/jVv2iXBF8bushmPyrG5Wr/CrCa8mu5HZlQVxAKwu81S6fj6PwsPOn2pd8rHkhKNnxr8mTu8fVLt9gnuJZE/TWKHbNz8g8v2yHLRy48Jl7I+rzOxAYAsf3wf6nn3CNugqSEZgyUUAdn24EGgVZCvdwgSWVOy6HCozbapldL5C8ydWFefvQ+lCHkH3EXXLViGHlzOVHvrGYvQdpqSkDzBypK8C90WN6E5dg45NnXc0c4kytQKldbl4cp27tpjHVPL9xOXeds184NR/rCzk4odso5xej+UXmDRy5Xwzjg1rWVbBuXgBBG3oFwxvDKyAPHHueZhXNAQWemRMDri/kM3aiCvawxvPoHDwWmsByHTCfRp4f193bOWb7PBmxnoItPtYDRNhDUU0XtpbM5HziLYQfQsKbH6vbVri/KCJnGDlWNc8KJjjoNQNecvfYec3jkbGMskY/cNyEAZL2OHGzlvXbnwOhi06GG6w3ljrX+XJf/B4iz19/WoBTn1Q2JAXa+lRhehXgwR9p2RbfPoNDHA/h61MJUP7JbRaLoJmSSvxJA11Rwui4iYxVxJ7mRAyPEoukvWNA6K+1itG73fg5WTIAAAp9SURBVHxZK2w+FWjNXjtmnt+acV6Mn/gLr6igY2Afpxpa2R/x8CMGBWOuSafrUUJ77DPJXoCbPM2rc2fmRo12zre6U851WPLSWGvcNphdW7BMSLp4N4/oR9lGmPSBt/Qfcjll7PWcMNcgeVMf6ite1Y7lJxymR0F3e1Ga5XxdYEfezYsUlTvayzvhi/gbE6/mkhfiF8QFdrTjH+ak4YChhvMaL4ixasNNnmvy8H3i551zrJuU0vJ5Ax0GtiQtU3hHnvX5BALiRQL7+sJjHv88DdayI9Sk26Pt2qGOVUy6/4sp+F+6KyYG2UUYHmr2Wufu0ZrWjk8FV4xarId+0lLc/lgjNPziOrBY1xhOnQtFTb6jkx912iugxTNy4Bz0euaJxbYTW1tAhI/x6Bz8dsy66ZdWJwyExDPeazbbOEuKpL4WTLoFU2LMs4X4hgVjXpBMCJnSCTj6WoBJrrp58HQctA4fCxvzyDOIb8y8g7sOrNsocNnrRhjN1eLaxBQv0QFq/kWJ6MiO+hXm/X6hP5ho9Y41VWGtqV+ADHFIbMtZ2+u2Ci4pyjMG9ZaL5758rhiTwM8otnKNRuVX82jcQJz4BKKTgUKclzEsDA/EKW3fslKGLiQ0i00r1OcJ7ixlpMvw4vZifaM2pzvPN/xq46X6O3f/9e6wnBo30Gvw6uE9/UCsoYkx9TYpBCGG+3TWR66zxKmnoADrTlrW1GN8mdcqucBSVb6sc+NPb+GZA8LAuhwT0CHxjE025pkyG/2gZpiWF+3sKaz7+TPlCw6J7eO1jwW801fcgRDoazBB6XHzBedgnB7QWzfUIEQ4PGpC53y4E2z3m4kHbZbQiBbhs9SFH8sFHnEZzB4Xwy2xAW6qrx3Q8oUSQj4QIkdI3oZ9bfq0Pq7fm2jT5fVhXVES5zMM9JAmRm4dOIuz1KtA2L4g1sDpIJ5a16rOa/Iih/jpkwd9cZDe/Zy7Hv8VVjDBnkHqnBGz+KaAJO4c1uqAB3kd26HC3qiwLZ8HJFZWRJ+U/lSC75IKrhLcWKNNvqHUA1c6b84nZv+7s+yFhfHHYV4jcvXpRludzbUGiDGE1aqYeH25BpVIWeqjbR+fLp+LRQduDXTxEDTYq3yp4TwW0Ctut1NMzEI1Nc+z17LOEIFxjUf+5k/FEVs9sX4MTnVQes0GmtZHYMHdS8xRP2gNrTWh0Mgs60uczSom3yLUMj7lR2z75LB7QHMar3hVO5afcPnnXk8tjxgarbfJkfYWPHmcsLdGz+u57t9a9O59PGHhtddLT7/E7SnMzzpcDHJVn2ef7Hneq0bOQYstp5dzzHPNpB9MvciFp3LaR571+hEWWKFkFQcP12vmE67xURAzRzUWA6uQkPsgJ9Ao4I46uNrUG8VQVKsWbskSYdUEoK5wmf2jsr3OXGDHXl/PF0ZXml9Y90KuTXB9Vx1vdu3jOmZj5LleszmDb7XRHbi7NnPQMaD3eIqXum7Oeboot/ZxftCNj5tgNvcJ2+uZI87cfoUZ9gyAL56omT6tQd7qrvUL73p4gzpNFBOTIOOdKso67YJ3IvBPmnQ154lXOPZ1LD/h9j+KXHw/+955zyzGgdw/UfhgEQft0vNlHf5rj6EjqC++9mU4NZRUJ0d1TtYFNlzogO+cypc+qpPqGBxIX+TmJyex6XHwWDSqv/gEsp40NOkBJUb/YIoRINIn4Cb6BSesJkb+drskWNB8WtnqXYO7eJirhz9y5acLYO1tz56hxbJY05zYHoNML4uKMOEEUAlPLOIJJ7CAUh5QgvlcMHM568dYRWE9aj59g7cN3LhPzKBjYN8YmX9N3Or2sc7YmLowMwJ3HnYHwxHuHGnFTDdshMTDN3mpb6uReZ07nf0AquC656wPRvDSdJOySA/HFj3k1FbNtCuQq03dxHMJ4iwYXecxXWFnLL/iVO1V2afBft80o0dt5O1eZP6ap9XSb2NuKewIbfh9vxdi6oW0x5IXyTn4vnyM1dQxn2MbBjHrONR45FR9+lTA5wH4EH1FDjp6YNijk8K1BtbAidx9gKGkvwtLTgVcUajg5Apgkq46vhPwg+3qVm8w4vZbTTsDmzeNsjrn6KcaVyqHIvPPf7BY9bL0TYgL1l6YuaI+QYireNVKbB3F14/JSskiVsqTK5FP8OyYhD4Nw/P5wdrkj7DriGpINzMgYfR+Vc+arGCJJdpvvMAVjNnrFqxdotK1d3gzV66x4+yF2Nhzko15Rk0x5U6XeiW+GKijBqgmDuVOMbO24cM38W39UjjyGm3xarYmOYt+SYp1FFzqU5lVFfbrfSkfvE2Q/p3/Y90+H85e505/whfeIylWR85FnGiCyxFPDIxRHzgXuyNQ9ks3nF0/xsWoGrUgF85YfD7TgH8Nx96bZvdwzrbQuCcAjMLi5dVrE0dlYqnTJ5CLNScSkBcGtVUryApq/chWykkG4zOBHuZ7fmn5BqArQ5aojq+TXIh5+UZRVuRYJxrfD7iP6y0NFAzaVOIHfpzfJojj380Y9CmiT4oUd73PjzWcN64vnPvzNM/ian2IS0NIMZJl3WrAnlWzl04Rq5Yi+TjuTbA/dZUT2vDjrcGuddi5xjG7lnFgXH/lDeENHyuPkVzA4O4YYGD6ctkzZcd6M9IPXI4qWZ91Y1wHiAaC3wZZFGLuRbj0iWW8aba0mUdQJqo9Ut7Vcy2fxtslfCk7cG9QAQs2SS9+0gkOHavm8ulcoLbj/Uxpr6kXaeIqMcbBsUwWvDDCBRIH2T67dueoTr00MGGOnggip680atPkwgYuzf4ys09q4kdYgDHawkbXT3y7yjqK+YphqR6S1WGFSZzv/tu7t8UT7x2iK94AsDNhc2Eq5+OXq0ff8qzYS0je7B4e3Xp6m+eTgHUSExd0DKQY9k8f4NxfeAPjstOgYqaxjrkYxqTDGjiEs785THqdXhh9op5yrxV+wCWn/cLb6jt3hGFw42weN421nrEKx/uctYzBMzdxgHNCUah05xJEAcE1Jg3+YBdNurXie9uo5yfZXp88g4nLRbEhXjMn2QTxE568DzjeU8qWWB4fWC2yd4nvx503rwcXirhz33IkWHRLIvMTdijN3otvCTEVgJnDWKTkMi4SeHzuRB8/U6g1Dm74+Dp57/ThIXrvObw2n17ApQFlnolIYnj9gLxGl1370X4U48Sge48rQm7qip7x4mI1CxX660dIrWtCftLoTrWK0beO7cOPJ1+5YzLZut+EGr/e0PzmRGvb1oyTwk8UFeBi9YnsAnMsSgtoLoE5+KTC8jLociy5zyAAEsG9YntA1f0R1ZgF9TqtHY4a8CaTH2vQ9hYQWUY79wVPctYdm+8cy3WMGsZgLtQ8WFN0rAI5WMxS6MSYZ6BfEfubDZ6/tIeHfHpS/8BNYN14ky1tR9VUWrBpWcWpTzDVKa7rFDG1IXG4aoQeeuD8L+PAQX3gCRbVmojzCXUVfofstpHr/rWrH6DOcfMtMiWDTTCKDp5wVLea0zwXwPjaa7flNUB+kc0nV76O/VoFx3tiLNH1/CmfwpJDq8Lcf/oxuJbP+6cwwcubgDEscvGBOdZQBEwewxdg7/8P+cgnBr19UKE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data:image/jpeg;base64,iVBORw0KGgoAAAANSUhEUgAAAZAAAAEYCAYAAAByXKB5AAAKQWlDQ1BJQ0MgcHJvZmlsZQAAeAGdlndUU9kWh8+9N73QEiIgJfQaegkg0jtIFQRRiUmAUAKGhCZ2RAVGFBEpVmRUwAFHhyJjRRQLg4Ji1wnyEFDGwVFEReXdjGsJ7601896a/cdZ39nnt9fZZ+9917oAUPyCBMJ0WAGANKFYFO7rwVwSE8vE9wIYEAEOWAHA4WZmBEf4RALU/L09mZmoSMaz9u4ugGS72yy/UCZz1v9/kSI3QyQGAApF1TY8fiYX5QKUU7PFGTL/BMr0lSkyhjEyFqEJoqwi48SvbPan5iu7yZiXJuShGlnOGbw0noy7UN6aJeGjjAShXJgl4GejfAdlvVRJmgDl9yjT0/icTAAwFJlfzOcmoWyJMkUUGe6J8gIACJTEObxyDov5OWieAHimZ+SKBIlJYqYR15hp5ejIZvrxs1P5YjErlMNN4Yh4TM/0tAyOMBeAr2+WRQElWW2ZaJHtrRzt7VnW5mj5v9nfHn5T/T3IevtV8Sbsz55BjJ5Z32zsrC+9FgD2JFqbHbO+lVUAtG0GQOXhrE/vIADyBQC03pzzHoZsXpLE4gwnC4vs7GxzAZ9rLivoN/ufgm/Kv4Y595nL7vtWO6YXP4EjSRUzZUXlpqemS0TMzAwOl89k/fcQ/+PAOWnNycMsnJ/AF/GF6FVR6JQJhIlou4U8gViQLmQKhH/V4X8YNicHGX6daxRodV8AfYU5ULhJB8hvPQBDIwMkbj96An3rWxAxCsi+vGitka9zjzJ6/uf6Hwtcim7hTEEiU+b2DI9kciWiLBmj34RswQISkAd0oAo0gS4wAixgDRyAM3AD3iAAhIBIEAOWAy5IAmlABLJBPtgACkEx2AF2g2pwANSBetAEToI2cAZcBFfADXALDIBHQAqGwUswAd6BaQiC8BAVokGqkBakD5lC1hAbWgh5Q0FQOBQDxUOJkBCSQPnQJqgYKoOqoUNQPfQjdBq6CF2D+qAH0CA0Bv0BfYQRmALTYQ3YALaA2bA7HAhHwsvgRHgVnAcXwNvhSrgWPg63whfhG/AALIVfwpMIQMgIA9FGWAgb8URCkFgkAREha5EipAKpRZqQDqQbuY1IkXHkAwaHoWGYGBbGGeOHWYzhYlZh1mJKMNWYY5hWTBfmNmYQM4H5gqVi1bGmWCesP3YJNhGbjS3EVmCPYFuwl7ED2GHsOxwOx8AZ4hxwfrgYXDJuNa4Etw/XjLuA68MN4SbxeLwq3hTvgg/Bc/BifCG+Cn8cfx7fjx/GvyeQCVoEa4IPIZYgJGwkVBAaCOcI/YQRwjRRgahPdCKGEHnEXGIpsY7YQbxJHCZOkxRJhiQXUiQpmbSBVElqIl0mPSa9IZPJOmRHchhZQF5PriSfIF8lD5I/UJQoJhRPShxFQtlOOUq5QHlAeUOlUg2obtRYqpi6nVpPvUR9Sn0vR5Mzl/OX48mtk6uRa5Xrl3slT5TXl3eXXy6fJ18hf0r+pvy4AlHBQMFTgaOwVqFG4bTCPYVJRZqilWKIYppiiWKD4jXFUSW8koGStxJPqUDpsNIlpSEaQtOledK4tE20Otpl2jAdRzek+9OT6cX0H+i99AllJWVb5SjlHOUa5bPKUgbCMGD4M1IZpYyTjLuMj/M05rnP48/bNq9pXv+8KZX5Km4qfJUilWaVAZWPqkxVb9UU1Z2qbapP1DBqJmphatlq+9Uuq43Pp893ns+dXzT/5PyH6rC6iXq4+mr1w+o96pMamhq+GhkaVRqXNMY1GZpumsma5ZrnNMe0aFoLtQRa5VrntV4wlZnuzFRmJbOLOaGtru2nLdE+pN2rPa1jqLNYZ6NOs84TXZIuWzdBt1y3U3dCT0svWC9fr1HvoT5Rn62fpL9Hv1t/ysDQINpgi0GbwaihiqG/YZ5ho+FjI6qRq9Eqo1qjO8Y4Y7ZxivE+41smsImdSZJJjclNU9jU3lRgus+0zwxr5mgmNKs1u8eisNxZWaxG1qA5wzzIfKN5m/krCz2LWIudFt0WXyztLFMt6ywfWSlZBVhttOqw+sPaxJprXWN9x4Zq42Ozzqbd5rWtqS3fdr/tfTuaXbDdFrtOu8/2DvYi+yb7MQc9h3iHvQ732HR2KLuEfdUR6+jhuM7xjOMHJ3snsdNJp9+dWc4pzg3OowsMF/AX1C0YctFx4bgccpEuZC6MX3hwodRV25XjWuv6zE3Xjed2xG3E3dg92f24+ysPSw+RR4vHlKeT5xrPC16Il69XkVevt5L3Yu9q76c+Oj6JPo0+E752vqt9L/hh/QL9dvrd89fw5/rX+08EOASsCegKpARGBFYHPgsyCRIFdQTDwQHBu4IfL9JfJFzUFgJC/EN2hTwJNQxdFfpzGC4sNKwm7Hm4VXh+eHcELWJFREPEu0iPyNLIR4uNFksWd0bJR8VF1UdNRXtFl0VLl1gsWbPkRoxajCCmPRYfGxV7JHZyqffS3UuH4+ziCuPuLjNclrPs2nK15anLz66QX8FZcSoeGx8d3xD/iRPCqeVMrvRfuXflBNeTu4f7kufGK+eN8V34ZfyRBJeEsoTRRJfEXYljSa5JFUnjAk9BteB1sl/ygeSplJCUoykzqdGpzWmEtPi000IlYYqwK10zPSe9L8M0ozBDuspp1e5VE6JA0ZFMKHNZZruYjv5M9UiMJJslg1kLs2qy3mdHZZ/KUcwR5vTkmuRuyx3J88n7fjVmNXd1Z752/ob8wTXuaw6thdauXNu5Tnddwbrh9b7rj20gbUjZ8MtGy41lG99uit7UUaBRsL5gaLPv5sZCuUJR4b0tzlsObMVsFWzt3WazrWrblyJe0fViy+KK4k8l3JLr31l9V/ndzPaE7b2l9qX7d+B2CHfc3em681iZYlle2dCu4F2t5czyovK3u1fsvlZhW3FgD2mPZI+0MqiyvUqvakfVp+qk6oEaj5rmvep7t+2d2sfb17/fbX/TAY0DxQc+HhQcvH/I91BrrUFtxWHc4azDz+ui6rq/Z39ff0TtSPGRz0eFR6XHwo911TvU1zeoN5Q2wo2SxrHjccdv/eD1Q3sTq+lQM6O5+AQ4ITnx4sf4H++eDDzZeYp9qukn/Z/2ttBailqh1tzWibakNml7THvf6YDTnR3OHS0/m/989Iz2mZqzymdLz5HOFZybOZ93fvJCxoXxi4kXhzpXdD66tOTSna6wrt7LgZevXvG5cqnbvfv8VZerZ645XTt9nX297Yb9jdYeu56WX+x+aem172296XCz/ZbjrY6+BX3n+l37L972un3ljv+dGwOLBvruLr57/17cPel93v3RB6kPXj/Mejj9aP1j7OOiJwpPKp6qP6391fjXZqm99Oyg12DPs4hnj4a4Qy//lfmvT8MFz6nPK0a0RupHrUfPjPmM3Xqx9MXwy4yX0+OFvyn+tveV0auffnf7vWdiycTwa9HrmT9K3qi+OfrW9m3nZOjk03dp76anit6rvj/2gf2h+2P0x5Hp7E/4T5WfjT93fAn88ngmbWbm3/eE8/vZ4MnAAAAgAElEQVR4AdR9DZbmRo5je17fYe+z979TL4EgKJCKkJRZdr+d8KRIAiAY+kl9zqxyz1//5//+6z/xT1ssB0ZBYA22gqnV0P9n1FsPgnnY6UH95aIr/2vgqhXRR4nHkdMeGIQZmXotPGPphNNkecDHv6b2NK905iUtOeEeI7+da/IWeF6tHkVs+XkNwSiv3tP9S8ULffmM7NZngKWta+I/qV3rz7BwRQxUXlHJAydJxUyqTuNdXdjs8Try0k2vgw4N1aME5zD0aYfAhpJudCm5jNFSDWBjWV1pJUsydYbe0+g9PZ/EBznKqzcJ5+t7LaYWPnVRFwedFS3Hzr13k1Ny6t/ghDY+b3hZRfLT/N/Y5NUVed6A/5TTwiCDDnA9BNLMnnwAcMGYZr31IJgH+Tl2yP1mQFK1eShljIPqK7E+eGgWEtcLP0Vos+cy2Ytrn2tEidDOVcm1H0EzPs2SVpqqMcQKS9f8eRyCUU71tvbbvxUcwOqrpAt38MQe6yCd/0mu74Fdj7BHTYpKi1OLAvUOS7o0n+o0Kj+vBaaRSu25/JHslhrAue/Uui44PD8Dqo4nrkQPydOzueMm9lZz41MU+3HI89tWceKPgt5BafZ8ydntMx7yeg89aLTXv0wz8/UB4vvOE4QQfVw66QQwnKkEg9dgiEDVh5H0gZUHBhiO8mnViUsUAzQeieeUFBDVU56cS+gHoIG3Uju5ZNYzWpfWQKZWQ1BlJTWiJU5XXkmTbotX6RCMcuvp4A9uq7cxZ+/BYAc/Ykm65kd5iKVXxCaVKxLLQliLUbRaHjs8haX/k3r6u9fkcBKxKBm6wqn4/QHPUVrfTPiCMvSoM81buntuJ/aTemrbfGw4Ba57za2PF8cb2oDfFz+x/Kb961//1snWtnTHwgEmLA2jLmpympJ8fSgMfX0YSQ+T9GDqOAfsDzeZA7tcmCJsM2fw3Lg5vbRIrCfTJm9Y6hsmiw1YUCU1TmPbrCpMD2yUt7r6npJp8qQFp3ve07euG+//BjxJG9GohkfR6lA+1c757IbntIZlIWxGtMhvcqzjcMMTaPjU/UktY10T86rNGMdzqAOSXOnDYJ5kZ62eX8afPoZ82HMPt94EbvjL3p70zp3yoz32aU2WOtxz65k/DUh4wnmPNcR8hJPa4Nz/DV9Gx59A9EBBxp8gYKCVm2gfDMmf9MQ3HpiTdnR3yRinsjWwNw1aLmzGy2VlyRcc9e2nnCCbDEV+NTxNblgAE/N6lxemJKP2poiRkswchHPc3g4jcR1uPRe1z8ZNU/+A971CQ/yk33F6QcsC0XWeNy4I595ynyOtovtKJ67FKFqtvX7Fd7o0LF8lO++hxWZMXjkxJ3CCuQ6w6B9FPCNbvyPxI/v7c5/tejbdbWKzPmmpw0k8NQT/6XvVhyB3X8+n7lR7z0Nee3vQ1PlRkyeb+sefQLi3EKKlfg0FEM1YQZBLswUGFvVOj82yVf3pob5N6VTLMbdODCmBJalc2IjkAxPM8/A6/aSTEPrqWaMINF0KbtoAal/ZW33ydXPopRsxSwb3bLmL1C/DHSfsQSPJ1ygrv93bXjwvW2KBN26jn5qqX7TSKWIjlcd45YrYEfM4CJuRmgQnxzoOn/EUln7WuaHia4M2Y/RguPS+V+ROUOPCwVPvh40Wz0DBlaym7fMxNG7/JZfnTrvjJvZUT85nOOe5a5jj/DYCQslt6G7jHqe8d7Tq1b+pvbh3/lsQ9sEFoIrIU8Afi0QNDV5c+rcveZz0tIOeQhmq+Bb9RXnr4ICFKm1RBSSRe8miAeYOXF8GK21tT7omVLfF4D9IrOGQDpNRtqYnrgl3Rd3IHfmCZe+TRXGV2LOT9kYR8WfRuW0e4A6/Yaa7cTGV2EYjrfZUtfaeQMMPWNNg5tSNGptqPQ88tiM/5nVAcp3fqu618F3E86V9nHjht992iHgwuT2/G+3unTH73mptBdG1nrvmSffU4x6liwvo51D4w15OGt4Mkbgxn/K/liz1bIm8fgIRAL4MkRO4sPZrK+P5IWK1PG761NSelQD/sJo8i8IiYS7gIdbNQA90qWVQHVGpbw366jGBpUueupqVJtWrsWhUvtJ1RH8SiiQ2+oScXh5xdK7ATBrXiqn8Xa3H59adxIkvvJLrUZSXUSRbHSKvK49EuSL8Wp5Fw3KoML1sVbsHsTiIu8UEPuEhOulq5kaDptaXhTDn6VPE1ZenXD6q/8noj6BtqY10TSO8SNFJe8LdwvOv+q+68o6TnO8H5x6/eSXEhdLgL7n6PsRlK/N7Q/8zkNBBqm8OytWruzk1xrPXavUTVz9A0ygF7BLUWq4hZkClkTBPQPgtCggjv3GEkzPJMg3Atb6v0iLJL6XSIfqHBus6rDZdE/rFgREarQQa7pgTnqN/1ulJ+MBp7GtE/+HGHeDSn/jCK6mW2k5RmVQ9tkP8o2bnIcy/JwrL3bCOwxaH5oGTb+vd6VMwdWnPnZCbOjWsbVDn+2G/aZbAxYlMzaxD9vAo1CO4aauRM/mTR/Opd8dNzGvPsUevPX/a/5PO+/ibmxQ/9uBCPgrS1XUf83rX4cdBzTj01k8gHAdRLBmwTKwZpWbH337i+OLJqddeWaJPm0/eAynjvdb+HaNX6v1l3nIMgCa+gKe8xhJLXjprKZ04el/o8lN/4PTPIZ6zJQBhKakavLylIVYHJFf/qtZRXsvMmf9SrufpMK49U6mZLVPjfOWRVB4+t/zAl854YS1m0TCbs/1gAH/qe8FxKWrW0JJ7wKr3RTN1qLk0WPUupgbP15O8nr8X3W4En9kn82hy/+lx4iY+a/f5xGGPLhy1f0i491NOu+HT9M553kTnwrfLG6gXzIvX7ScQjkBTLJrGgWVidWGiBl9/WG58fYiUCYQoDj2L6sd2RoManM4VKs+1V2Fs896ZR+0QCvY28K5h0+zNLc/+YbXmOXjw8Svg8r7hS0VNE9q+B351/TKDn+7/R4udnNggRlkvYIxxrvJMVCtSb4VSReeFKdasAITdYgI3PJuFl1ckP/owCYMnj52vY2puHl5gP60BRZ+5kBNYLB/JYX2Rlu0eQ/Z9fJ52/WZf6Um3wyfmtecw99rzN642Jg+cdBhMD+qSu/UACE7vNpTe33Lz8A8vz3nzq6kS2F7LfKTf/gTSdoJNhsXugwLO9WGhmTmEPRCgxhKPNLHypOD9YBZLHEDDVAh/iq5VDlf0oDaMpbCM0Aham7l6H/tlbc1IORcRK713UXzKWFZOo9x65hJUWYmYfybqtjd33fcGroLUaGplFF633ApLlz4B4YqYOl/gxNZ2qld6xdIEIOwWE7jh2fyG14xI5h7Ze/DHhuRdHkMLfOqmlpol64YiPkQ8Zr4XtuzAgb0+nkP/tpWT3w4vLJOq34YM/qnviSubuHCnDwZe1JMJLrg4z8s4E+dueRoMvPYTeOVh9/gTCMfBD00r9A1CEER9IGStJ4dbiQP2IgypTlJ9xH5yoHHZrD2oH/tBnppdLApJFrgovDCqQYnPqBL2XMJvxLKtfpNzXujRwlVJVI4nXcLUuVwcsUaoecQPmp2E929YtfJVcKl30tvzEXLX6SUql+IiqfyhRxpFNClvMYuGyTfALQ7+0If9nrgjzqb7rN2e3T/bENY+tVnVZK79ZMmgvTQMhXkUt8OK7Ik/Sz9o6ya/qHzurn3HT+wn9dT6zK/ck473IQU3HS7sDcwdOOe5b7Dl3ahXTbiK+Ang+gnE77A6hWVdP22gHdiJVz90oWEZB8rVA851qD+uaqskGjc5X+CgklOkVhhmWi9THJyHBivx8lnoRakve9WivqozKVkkt9wwcYxZ7LDyFxlApZVAda0DfAkic43fviZ6K54aB+flfLkVF0nlMbtywwsDn0XDcs+Tk0Y4ZIV97Lnp0+SEf5lRmjCRT2FIYu32vIjeQ20dqKgDvX1AMYfkg9afIbi8tqDhJNpw03+305Nm4j+tuc9smr21jziX9t7Aubn4rS6jSKb2K3fS4VdB2ot7P+ar4foJRAYYgkYsYVYDYunm0GbdeODmwTQOsgPNdQNE9NhuQFKO7XJhLcYesBdiIwcBHPwSZZ14jl0aYRCzoVrKm36iU1fySHxWWpSXeuWtqHPhXqop2x7q2ruSvytipt1DS9eEBG442gZYZSSV5z5ZJ+ic8BuGvgCFt5hFw2w/JzwtES7fn3pl822GmX7hSj7mP+HgsOZ1X2iek4YLVDzh4n8Q7TFtXV9GsHc8c81kFKdZO3xiP6199Oz9Iw4XZhhWGVx7J/gg7/O8NOVCpFclGslS4fijn0D0HcP2OLSHECA2GIspRVEk5ifvv7oiLS27++FIBeFcXUDDhTEKtwiD+L91QM4i56t2DFLU/mVlw9GfVsJnLbqE1lN7ySbV5YG5VjB9qDXLJIJWdEL3rCv+qNpZTmzWPpBcClwnfIehX3hFJc4lJqriCU/j0qGOxToOb3hpP/TctABi+fee5hGvA5JrL6tagOsLB3UiIBqcPy4bGtD3BbP0b76Gb81e+OY1DHYcsR0xek/lU+vfzuF6HUz5fj1wvM7i8icPlu73kP/lL53YQv2X6LWZaEY/Vw3a1/KqB0/6kOtDov6gvExBpp9S5y6qZ7MHbGJFRcK8gNSoNl57R0PlkM/asfRB0Fcl6Es8wlrAEieQddFoyFV7cEycRIjJm2xBBjC1Wu0NaoUUGcV9uS+j9WsLdSa2lA+g165teBavGPYYIukqZlK1ziWAiekZv+En7x/iKd/u07nKkcTSfvz8FmNcCksrgUWdn0E/SvXIqOk4C8Id+VNcg7Jvzhc940k38VnDZ2Jee04tznGCIGIVPDU/rZfdOh56OWty3EPtwl0e8qFPz/tPIKEraYigK4DFvcbLT1QlaXL7INEWq8H8xB0iLWtzS+RYy1OnF7MizkU5o+mOtTTYKnL7Qp104cQKXHr2rS23D6mJQ1KYPDIWTlGajZxS9e0kG85kv0v9Xk6H4CbN2kBLKfbatcJ3GMbqJfikU2/TnHr/RhwX4TYTm441902MzMU5Vnkayjdbao6SyUtHnydSwi8aaTP+5jH7yZjmj+JDc+ux/RZeiZGH83mQ3pt/gDz53jic8w08DyvpD//M4y/XD/v7n4H4jYiJHBoYYe1AGqsrrSQnZa0PEqDNyzckX2HRKztBiu1lGmDV1iOsRe0HMbXkreZQrzE0a/agD7VW1uWT+FtNz9C6Tr6nCGtxTzk4LdcL+xR1jvO+zGboQrOTTeyxHh7UZoP6dhi2M1/CqsnhEEvY9Gr1SfcP4NwTDrFqD0oco2IddA6oTEqStYGWrmY7uo/B9/TJ5K7uSD4XHYzqgPM53c076JvvgwbUaRVXydqe640i/Osa5zaaR7luqoOzJ2uX1F4PWvLFbTvL4p4MfZuvv4UFUMv1wgMjHDUhaYxne9RFVZLGqqNkql7NRTSNw5UnX7JNTSgObxECaSrPPeBBrpdu5g3LDRVGowUiZS+TNaNqcMZXnvjakIpNVG/EtmfHweXiXBV/ErHR3f36refOKzCHmSfguESFRaK8ohJt+0EjKeNXHXyzsfX/AsclPHmRq8N1ngYhrX4WedC+HEOuWRPf1ieTrfgfBr88g9DE8n9ZXcj9mNIbMfFWt+LWugVmy6z58N7AZXWA+xzcIxfOuqlN6LpNTuXDTx4cGn3rJxDzre9GDBaOAVhRA6qHcMNTB2n0sE0aEPJB7jjqD4st1uf1LhdWkUmMzsjzQW54e9kHXvVOIwwWyPXlaWIMg9dc9YFGvo2gSECUmpWOYoGulewfi7rXY0A9J4nz9tszUOnod11pwkN+hVmfeoqDHnMfNNJO321fzq8eeMd60hZPZWrRkybTi/rB3TzUBB+QYzXMCktHxyg/C7Pvp/ox7k9L+5b4ZLXVJ7jlhuvUvNWj/bGcXi5uHK65AZZ6y8pLG6rK7zIg3adX6F3vlI6vPwOBsZb4B0wvJ30jtMnqCx9ZYTjhAjQsovQGeapZjiF3nLbpLVxRm1DtsXL5ycPrwACTUmIYPRJHjrQaTCfMeeWM2dewKJyDBEBhX2o2/Q0HDH25Vz5lSp9q55gn0PCJRS2e0WrsY2KfavRR2L13GAaktMcPeO1vs88bl4BmocTa1gMc5Wo8HX8kTpOHnvaM7maenqcTDo8nzmdsdICe1o6fGH+ymeCTKa7P1Bs2qbIyDbFZlzCTyc/aN+HcMY+dbTeXoPWdfwKRAcRaA9MLWN9glA2NMMF68su2iDVklJpcZOOjqNpy7QskeNWM0pHIfsulYe/Uoh5Y02GX0kTkQkxMtfZDHODgpWMUn9GxBuW8DCVryYmsm9HUt+IkO+E3gwRc788O8SR3msIiUc5oNUbIszSZHGs2Lc8vmpQjrH1EU/UR3exBeDZJnyXZwszP+ZljaPXQYR12mNFX+ll4teyy02O1037CYHja2xPn5rkphgevlHkn8y0+wFHi27itt7rE2N8UF5nJ1Bzqu00gU2veW73z1XspPXv/CeRSXzdVGMxj1Qsxcn3ztguSuiXmsdELeT5qpBq3dYDEk6x9GS7ePwg8hwHr9LjV2KZrHnTNB23Seg4veMYSX5Fg8ili8Dw1FpCuJeN9KRUH8Bb5fbrYH2fTq2wrSctZb+B6nrSL6FEbo9WQSF+aTJ7q4mgw/HeeJ91v8ENPwghcOq+qlVjUeRh0nUwD/75iPGJ/n/EvnH6ylyftjpvYrH+x3ceWH/+0M93wMOhFMjmvqUvg+GceebaujbcW0P4TiD+BukJP2EaDPbNl16eNOyfsEHfXgGNz9jEXn1EvfYwpz+CYm/ZL3TTp17CNrz4loKN2tw/DuKXcV/UGv8sNRlqaVdxKwfeIeT+4NzCY8mOdRPGRVC4fB4BZzTQOglRjD1wbbmp3dWGZVA3TKFoNaKPbYds9LcutL/Sa5XMb7hoQudhXzUJXPMBdlJUety05wM9ae6ZuPcYN+/XQnjb/1HczCmAMHmXr2HE7rDXdR8yRvY7z0jtAPl9mSFsR12c0XtCRWA/aoM9GS3jJrwz7uP4aLyrndPOEqXadMGnABcbSMH2DgeYyTpDiA3W/6CauGxIY4U3EDOqS2+VoRr+4Xf0Vcx/P5z44kCAOsSDOpfNSBEzaNQVmUwaTdGJTQcvbWUkX6VZ39FAdxA7f8gSE+zNDLA7iODWLyf20hpdmyf9WU3TNh26recD9Q6HmwDfX9AMs3cxFOJ82DCfcNbscfV+emS8a+VN7eKaoeeJk8jfFt33v+K/YH2/xy8V/0xSfu676bXf9LK/qyuQgZEX9NV6xGKglpTDV4CemGtxG5y8/SNryXhDen8IGZcEw8tJFIr7iBoOo9pa59OJuvPnsNMK4dZhNPYiBo3Rdq6VHjFX7WeWtTpgjlH+J7TZgAw1Ih4FPybEOwjm9LOFKPMnSVHLxBvWXdxDiGJ/qFJb+SZunrL2ih32zBziJsY8HHNazhxgOuTQLZdqLutU7TYn/5oTP5sPA4v+OueN5a5ZPnAm/7OeLxixvKftxk3ZGJ/zmsgF2vRO71bGJ3T5g79rKQ1y5a8yEvNXc6qrbTyD1ckKDlvoSYxhY2/CuF16OyxtRXo5lTmrwjh3z7NH5IErbMNMJh5B6cIP/opk9PJX03OWFIYEuI3HHJr6rs+nmkXiF070oQU928sIyqTpbZ90d71XpI1HOqEK+WYsT/Vp7X3jhBf65N/XYwmPPSbfBd16OzXxXF6ZNAfjt4kPzoflh1leL2xQ0pq97PIwqC9cX+IPk1P9T3Eeeel3D851CnPAXrBl5MZuD23lWy0ZPbuLnmn+ITtrvlvQbrP1HOqGjZKPjPk54ncA90ejJ1Ms7Ca8rj2b2byLaqDOuvbATl0ac1+7BQW89NrP1Cre4Ng4AytwrIgsciqokpY1s2GLuR4n8/txVv0PCs9mOWv/mDXPqJp9TxZUOeoL3PmmT7rrZZzW93dM496ocDbHaPlATzKhaMchbP/RYxmVJ+JinkfxKvEl2Gt32jbw2ib7SVbI62vf+MBnSwaZpmL/qrJNaHHYnA53MTrx5zVStE3+qdz07bHp80cyex7rdpFCytimT35qZvvEXvv4g/6qXzOv4FVaVSvxmfMAokQ7nsuv3DTofuLVeKgMtLTGxJJSXLpKGoX7DUsMNSB9x1oSMV42BPmPWzqGHH0qK6F2TOg4eeJKeF6xGALFGucCnoxrGPWELuMB31MRm7SOd82eDuJMY53XmgsSxjoNwzrK66cxz9qF+1CavObt+zL55ELz21/pNnzKEdi6aM3EKh1bYSeu8a3TbJ3+rtfkb0YE3vzeebvm8ded/pnrbzxv/413hOn41/Ym2NvLVPBron/rbrOmzaqHr713pVPS3sMDCSEtq1MK/YtGil6PsykOAewnbRMqG1rFjnj3aR3t5G9f4gU9ONR4C+kE/engKzgPIurjE1EteOors+qU/actlUR7qy/iPhnge9Ehwzkutlyu03sc8AeFN+8A1I/jKwIYIEsc6DoVP7YaDtvSZVJ39rYZ+p3vAaSMT6ADk8hzQrE9Ytj8GeI1H6lEP8qQ/4U89r8OmAEN2F2DqXuqnvar1pDnh6lP8qqP+643Y6Qr7i5fm8a/9lhZTDzu8/RXeqVOtuLz6X+MFhmFa0n7F0Oda1PJA/mHt5PUCz36vK49G9m4i2qgzzjE0oleaP67da5cLi7g2bTEx7Kc45Fja/6rquNUWm8m8L8bj2bndtz1kXffUR9zyBG44bAycL+EnrmnDo2wqScw476HswPHsnMvT9X5unSbX7CzPHyZsWmalTW+jCqFGwkRHWdptwofjzsDjQN3Fv0D+Se/bdg7PL3Q/2cdJ+1P8tr8BnPxK9vnmPDhtPU56/WyhHbhun6uj/SE626X3p/QJQ9NOq704J2xE2RNuhT0AiTOM/AnbfsBEg3rAN41xfGH/otZ5aAZ9ABK45mnuLbp25qix5LWq92Pq271672qKeSu91ou1GhpZ6EqCK9rynYd04lh7Dxy9zgbpkubc6XHkYOmeKUzrtffJZ0/zRBFLe2n9i9peh+pJjYL6VX+Kp6Z4HkDpsfjkNUS73h1WbSBtPzft4KvvS/IHvbd9fJi37Xm6oCfuhM897HQTm7V7+E8YTTfPJOrinVu5H/H0XP//QDAMjVrq3WHQfMGhkw/yXBtIFCP5IXJslwu7RQKxDYtP+Y2bfbPGjgND360XFHBpMlLvWOoA+fVSH3EdCK7CUrHvEU127yxtvRO/1QZYSg+9qFGIUwSwywtTj+nkR43jOUC9Jx1lKZoeP+KwN/dBTYPrnJJ+xkdPlghc8jjVwhWnXjji8RlR01HgLvf8l23n/dxHdGQ8t53856qfnOdOu8M+7Rb3ZzY3bJIb19KftIGXBv36ueLyWp2Oy2th/ScQcTDV2mHg3nD1I4af5A5XbqSliw7AMb2kQVYuwVOUDzQPeQ3b6Gbfrdae0Dty+R73zAY71/RYRoYTGAfXivJ7KEwR+uCbJDFIGv6h9gbvZT6AKiOp3IYSM04vbEh6w6rlId1T/484m7edgfFJFI+eWG84NVSug/q3uJPZs4GOD4i0u0eE80JA7iTImV/Cm8Ub/2XG3635p/eE6/86YyOaUK/zzz0+XYzT9In3+vrIcHzlzt3/t7CwKfVg11rCUJ/woLZ/1c975TdiSSq5tqH9kEpeuSLs9HL2KL5h8oh4w4GlF7lZG3fr5SaWJzxg5NH9SJNc+pRnw9VXOBIsea7qfEzvdq9cDd7vY3IbaDFJTN5r5q7b5NpC6xu64ioZL+XAjaqCmHHtRZ4N6vvK3TxxAj4jT6j5LQmZiQOsPVCxAGEGKa04NUUgOZH5HIDWI9H6VKh/I9pA6voU/7T/0xCIMEjn8aHpv7Yv7SVvwuu9GHqVK45dT7NWD20aXR8Acp461YrQqWthrCL99ofo6MfGcunFydJw1j5TDYd4khI30uuWp2aLBah9erzl0MX+iFv+Vuu7EbqbJ8534LwE6U9OGhJLX2notJjOWuSXqN55n770hmbbliCD5+npPbtcL1XIlcur9JEoP2kaTrP3HpiWr/UQ23ApQeh7RU1w+D3gKWeD9lAYklzOAZq1dJ+iNfuvwY+90uu52Qh31A5Da8PlvfH8b0NtX4fhXzS3Vpzjbxo/9YXxB92S5CZcz3z+9DI3O2ucjrCMeuEF3n+FhashLYb5CpzUBnfZl6ddI1pfgo2Lwmvb94VLIK1FiEhbdOyWUxy7QkTPrLFh40irFgdJYoQoGl6mpR96Eks5qgRXejyiYd6TnXjodi0Te6qdqzySt1wvfWxROXuqcZ2Pyql5w3e+s+emIXDtnfo4qG+nb/sKgbQnHILSwDCXMJSet9oJe0AcTjs9Tip7jIZPHyIabrO60bfqD9u/DflvqnDB46Rezyt1260duAO8Hoo5cIqjbvd18rWRZcTjVuOD9LEhLCL/76qheP9DdFwzDNNSv2rngE1euoxPNDkTeH3MU6+X/Yw8adM4f8tDBynwHYdTcM69lXNU+iyz5UmeBlmnV0IXWECHqh/8XBxq4LwnRiEtGn1ZFJZavQhZBln8H+TuqZy+aa48y9sHzFcce37yarOhlbHlghqXxsWhjiXNDSdJSV0/aYziZh1v3GrnkZopNB7PiNPzsZAJNHq+gbEmuQ5Vp1l7OZnuf2u6vS5fT6YuzteGje7kMfBezp8c7vftmnSd4eXxjLW3jR4Oi6tbx4jJ9Z9ANANTcxHa4OL5klRhfYIQ1e5Y5UFOnrWBOg96JX7Eglc/InWGlQfJpXWNcpi0fveYnM0pf2EE+p7kDWptlpnuyQVjA7ksFXSOLvZ7Atzrs0NjvGWbB1j4IddLFsbK2fOin5pT78Q5Jw/0wNwCr/wzd/Bq/WMGWrCaJgthzlNsetU7jXOVu2mAjy9+af1ZKaOePJKG1VQAACAASURBVP5HaiH9YHFdhG7991Y6pwfXT3v9ek5jDsaXfyuGMMojvSN2N3Lqqq4d2NA3zPnNTx50kgbx0vQPEI1MbfvJA5w8kGPDcxlv6VRV3TRZTKzqSJTXh4ewXXzDjIdx8/wJh7MJPT2Uo9xgoK+TYLVKaLU8F6Z44nb3Qj0j7qQT87rlVuiFDXuDrzxA4U2bIIMEaaJSeml+i9cGsMc0kRc45Y/c2BtKLjWrRjRMKWMcVA9Zwye3q4F9Xjm3nu1dozZ2eraiB5J6F2x05HfewjRD9Sl+1Z36X/DN1l86DvTrCR/6HN54bKDoyF3vSXe8tAO9l34lrlwfCzUzZi9Wx4j1MAUX+fFXWGxZfWs+TsCXc8JDs4NFK968g6i+TLZ1gMSleYkQ63wRH3Pw2AcPa6fVc+C06dnD7uzhHgDMGhBm5Wo5MOckOkXT3t5I4PLeMVgNu3lbvf6Um0gvYpgKLgyzEmRQrpibyXKrhaSMn/SQma/nvjdamO6R0+jQ1x5hEKv5oyZ64VkyiEPRci+yYQMlE8Hv+YVuM+zPny+I4O0WO83eLFFrtvTe8ngSXb7zqfZKes//11Ve5Azft2oNlrJ/1pfpuHolDLxyqF23cj9evHT+IbJyHaHtP4GoB3Mw1NcTl7r5kHq7crcpbIDTR7Ui+pRvY/jBklzmum7CUEOzhCN/4oav/ODV9kLz9Fdw38C4hKlUn+qMnwP6N/dOLzn3mTKvK4+kclkn0PAHDDM1n7I4KJLLQ1rctE8actkoz+nz2n+YX32RtP3vaohjTR0xMptzdjxz1xvUUp1nA6PQ8zdx1NgXH63xfDUtjJ94F+siwzt6Wptx3vKY/6bHDf+0371ecox6+7XeiwVp3pN24dYzckFXtvWLjfi1dz/usd8V7Npsdrkw/9BAS+D1cK0cSnxt/zsQEDVrd2MogGit+vFWwCZWSyXZ69rgin7LxT9Enjf8oXHdzKOmLHWryJ4HrnRsjoP7Jsb29LhObnmrTbhkwLHqnq3yfJz3CEYTO3eTcblegiAKj6Ry4QlIz/KnWA6R9xev0toGNbu4TIRDyhVAaQCoWOz9A2Dw0AuqqCQ9POh8GubFyE9WJ9zbNevxuYHRfNCayeKfZDfuy+Z8xsyz/2hzJNLojZ/zPtSwfLpMtPgiSs1ReiL8k0H7PWm3O527zzo88KsnLD9elfr6hwjQ6ycPdesnEPVgg3OJAz74oiqZzdrWAR99LBM75uI/RH0jMbp+5lEDks5z7Fw4RODWwXBpxFF0adWjCBlX6lTKt+qviXz8/gDLmsFqzNHLBiO8reVWVBoJ8wSEN8w55Yo2UD0tYj+ppXT0iZJGvdByBVAaAF6LAJy5INXZ0vsAxnLNQgBWVimhOBhV+Q6jw9DLtfS6xyIeIvZJ+eiBF6FMqp5eR2IK/3fV/8hpDdNRrgu0Bc/UlD/Wuw+aw22Rj2I+DRu1HpyITHFAro+QiHgpxtf3X2FhDM3GPOzm69r1oxd7MQ++sLPe5cJalIfF8gVm+CmnPnRcH3uaFxptjnxahCRnaFT1ULgO5EpghNLddYfe8ah3Lz2XyO4puof3Mo+DIjzENyxBYYqlDyAltd+faLzX860/9pgizaiearD9JNY00wM1dLGa94KKy/ISF7CFep8GqOfp2QgN5I+/ZpGf+bBH/oNvnDQWd/wOs5b9SbtAe3DM8zfetZm/7mnTs4OaTyt26sCeNDcub8oNnz5L12QsZr/d5HjZrKpja9eG5UsK6tWRHHHkC9/+Cotm5tWf5DHKdYu6tRucmw/E+iqN5DEX/xTTgC92y2Vc548tgDeNasKDc13LcXJTK2+PqctxNRcwVxECXqL0eGB8AZ+Y8ZOqOpLKzaJhKqS1iBGkJ0bwwGVT64NP9pDe9Ztm9mITapfPrOEr0eRUizdp7Uuaikpo3A/ag/s85ep+sFySnUDPRJpA0n69HDwxDYmI/bFt9JbE55hm+pR+JFudew59lW+aN76MNsmu185NHZBtYNHHeOrjtd4YUl9NS1BlJlXn1FlrM/+JHfcRVzWZ1bP4i1sfDBcX/Po/OpONF6X+WT+BwAM7irXsVl5HB0PnZWks2fIB7nC+tLOXfIpaPjDnYCqPFtWDCA2C8qzVC3gJUpM19OJmDgn7R2TJpstL+wK3DCtcHiTXIdsNeUghzns3VRN+qouLhLlF+NaLULiNpZ6i596tr/fZnJrn2ElruPai/jYTXlMbQPUYlynCJVjVOqrJMEFtdvLiUJ5yWTkv7FNE43h4GtSK4ZicSzyn+gZ0jxNdOJIv6033xs8ZQ49yXKZ+U9B/E0zTUWvGW992eHp9/XUUPWxQeRpGS693uTCLmeID4roIkevlKZwvRP8Vljx0XXRBVCtOnfCMJ/qGB+CYv2R3eWFqUn/W5A1z/WNu/dIhKscmdzkx68Xpu46XI3nlKkuHHpJXUrXwU/T7g6ZR6yXGAc6ln0OnXKN3vPwVMZ86i+gXv+UoGH2bnpRRSJ+NRnjtY2o2tV+ztk9o46t5oY611W1wivNQezOd85671nHkeL+cVlEyKGB0BD/fU2ih/KWXOmmih/WYQ0wjhxbwkEu5ouk7YdUXDeQvOtHH/aQAwb9fbSfr/B1AzoYKk110apwsqBLzuHnudj2xq9ZPJctG+IhxkgvBcX3hvK8PEhQXJ03/MxA/I2i1MDmXw8IUTxzxQVYZyZecM6T1qOYNxguQfOWp07UArRwboZzge15aeTxFnAAbkOSatfAvEb12X+jt9fBw6ic5tdlQL89RYx/SzYhtTEz1kUMPRVfvTbvRZAublGtW1ZnMeusPMFbbC2qiF55lC9RI2JirmPSsL2XOnAJ7fkBZeW0ywCfOZ1RuDZaSvtUBtLllsk/Qj3XrEbHo+/GNV8dXXeohv+1FXtKEiO+IgaPc9ie45dRzI+//UyWbcRcU/f4vAje7S1mZPiIKiGSdu64AonKoIo8TX/8sBtdBKsTrPyTEDk4LylgZVjH0jbPC0svDQKZZH3PxT9G5yFni8JRTlJqZZ10fLpBNzcSi9nmS+4UrjyVFR262wsJOR7/uGiAMdeQsM4eNaOxDL8OGuwZ5NlSEOJe8Zqy5QZBTRJ/yU9xp0Eaju98n/Knf50GXNYKWsNzC0gSp2dIhliYT1c495ZNDjeU+CxlHF+DeJo1bXwtgco4TTq60mRSH2pum8FAfbJu6NEje1hcNPL7q3ubteHlvrgeoG5x6f8m7LXu2jaEyvNJM9NOEe91ucBuaHxtlhE7tFtHzVa2/5uucehKLlxg0f/31P/a3sIKjFQZ9WRQvoaWt84YPwF+mbEzeceXbGHq2WARQ2MxJBA985qkl/pKvAd3D9y9ekaNyXl2gUY+yZLcEwod79EDdrORTL8VoVr9iNYnbRGio33DCXzUpkJ4Rvpn8Cp/9P6ixnVraTAHjfAPfSC4sSOc9h+Wst9jbAyKT0CFtcuPg3VZy7Z0TgvKIpPI0rTqNZg0YGFbbx4LWMQTSONzyV0GqQ3ec0wz3hcY8eUBD/iAufo44EnldyV+TS16JGW5v0tW7lFetD5tlJXzEKPMjJs8Q/EKUrQ8LYNc/62r4n4Fon/JXjRg72MEumble0I6XRyXBZs4wcGGvMfvmB0N5gzcN86gJJddyFqunziMwabYYTtQ1qGOVduZkASp5iXgKtNQjDPUuF5y8JLDxHDWWMMYs2gtcmuCOGuOkUawZJ00KpGfEzEw+4+4z+3f11O9q9B1wwFrSqH6LeWpNtsPq5ujetw4r0ByaDEas68j29GiaKFgf/MnhkGv7LhNpkX2ordfoc/pFbxpLy/NwKsXPBB5PPY1vxXLaQCTw/Pp7wOfyJT8aq8xkhWtnxYeR5/K9Y+rdRcN8k8zB2RewxP/61/8Egw8Q8Jj4tKD5w+V7gxUt03eXO7bEaupRvnlesNY5XjPCTDqAM1eNeMq1B+fXsOjh0Hsk71wC8hDPfhWnCNG8T45FrhetLFzeciuUKvoMYfKtiAFBkk/RiZNGMVtbv7i0unMYl+TUHnHf49ru5fu1PungrRUb0r4VQX3JZeHR+xyvfAp2D09qEOazRoyH5WjpBSDD87TCwucR5FgnvaS7rTYLCRu4KT7qJHudayPQ86Rv/A8G4Dmd98LGvqY1txK0zJ16rVxRI1a9fk11YZcKWX5hw9z0quvnD+KQ6ScQ8Fi6IKv6dFSrixvWiqXinrLhlOvaiG8xPGkrb0THLEef9zJPXjm2Urn1umfAa6jxhYnzCDkFAGN5vpA9Jk7R74k8Jha1Q5jFFyv0jeilKEWMVM4Yh6oz2b6wpYPGcrY81DXvpIEdTaC88ub7hLPJzmFXz37UQ4eyVu5H21IsPhL1A3Pe88ntamDb54ZEHmSqZ8M55Cf+gAOmVfKs07u4nJGStsUdlvLaimrE9t+pOLHLZb7jHrBqy6RdqlYsE8g2cE248RoQTZaWXome5eu9sKbQbzQSQyOT+246D2H8IXyAy9v0JTQMci7H6uMhnPTPug78FRavCPTi9BNIWiG0H0sx+DfL95T9BVUyiajFRWT6JWYPLppuCqPh8i3cfMGp70vetDgF8+JIq/MML00C5aG6hIeExsH5/QDm9aFVcEkrsXZhESvNhGGHgxBucYdB+oSTpijnm1/Cf/+HCLbkM63GftrSfgKs/bhg+GwohyqXl4BZC9dQ8noWilwJYRkMDeDikysM7VGwtr7GpwYBRjcu4BOWLQh9oSGXpYJ6DIFtrXOzejVbDZLRV8XwwrsQ6zRbbY0HmICl9PHD9aK/0NJXYtc1saKYXJMLv+zGTZXWo+W3l6OMoMmv0OjPQvjSzPrbX+OV34jagsMT274wU8Qwcsd0M3ZRvozyQIyv8kDOIvGZZ73zwDntcLaYD3S3/amXZB7U84aJx1PhC/2OWc2HXU9RRJedclmLZ4xD1Zl8wjd9MGq9H2rsqb3YZ4/xN61xnPuDGl5abc8BllcTrOLGmV5yRWlRey7+FJtWxXiWGtyK5QqILcYVloP5UkOe3s5Xnv0ZJKXDDgMhHPnYNqD78oZkN9DVZ+Qn/6uTezv2pC8CNQdh8fLVfkJ/46SJ+J/4pq13U+I7vf4g3FojnZvxWrmiOlUrwgX5VS9l1PXiW7wfV5d+CtGvsHLGtJqjVX+KGzO/YKRT47jOR1iLob/1OWY5+ryXefLbfPbiJM2DubAv0TXIY2k/q8pzUTFjzObSA4liYqidZ8P+4DLlrzEFDHEo/Q4HL3wXdxi2LxzbjpylxYQv7tQDYaytH3CygxeeZGmg1R6kARbrpHHuKQc3lzy3uO65k7MhNYJZtmLtu6ySa79xCH/A/isl54cdd0O97ys9ANUs4+UhqDSTkGAXH7STKv+dT2LqedJCU9dlIyQ/Z6SxX8ObJDTznVCz5pwckmE9n6Hhh0CBswkTHVOOuPKVqb6iftq4PmSuD41/5R+gY/PXfweis8NmfrNiNsb7qrqSZK32C6h8G6OHbRYBFMYk/IEhz7py4BifXMtZWG/q5j7USzp7SpM9CDWbxao1wqDSCWOc11+NE8+mCXvtuWYIU7zNbESwWTPEQfTxRS29R/VtIuaXl3oI5iz1OOY9A2fpPlO7qdOCA7P1Ok+QuWqfAiyqD9Apn9yuBoZVHkr0HCy6H4cGZcmNazgcjJNh00TR6jBt9d6CVtBh1T5WuY5JSuOU8tb3JFTDJnpb8ztonzTwIn8wLX56B0GumVuxaSRkTV1ivXMWauu7rv7VM//wfGniwyFeZP6PcLxM9WFyy+OD5P4rrGvW2h42tFl6cW6oCzKvSiPxnOIDJq4apEOUieXEgANDs3IWic886+qFLPtokTllcVAEt4oeyTuHXCvJ0gj36KRfe+Cqd7mwGa3Nx8hLli1GMWv0EnMOgGpE1IAmTtD6XQd98gwHTpqk2aR8ctpH2YagaTFTAHIIYzHGodWL6lgKpEvJa5j6Wet5uuFwniDu81zS/IBDS/3bNfw2vdSAS/+qgeXaYaCyhaqNdXbfg9+fO7uQVz8bbmn/HjZzaU6+N34AKI+9QdY7a84EB6w1RzENZ90aVvP9V14yVdSgqOeGXMLtrI8UbQwV8von+u8fIPD3NUyd8rzJomg1hA5kziB8YOJ0jor0kRZx5NARQswvjt/lwGDBQ0aKF65ZoJFXZHLpC4cOS9qZk7RD+rTvMqPXwADw4GBBb/n8JhMFqeeosYRtY4AN39TlAS7FDK7d4eCFf401zHoTS4vyJCxfFLFq3iq3GFtmX+o1AxdFuSIkf5LP/hxZe1Zd978AS7QBPUNG+Z7r+yZ5XRe2ZS+syiaKZr3ThL5p5J0RofwMU49BS7cjXHTIdS5O7+Y6j5zj4nDS4tdOWEd+ctp/NFhKDz+s/cbrd2OMPn6QJ8cazZmssAbUr8UCVA7v7utDlCMqhzmWsIxhon/Erfp/qOVPMNBw2JcPEA75cJj7UkvgTrWTTEKYYjXsePmB2+WYCxx8LuZZVz57Jx+95QEuecXG1aCVUCq/HSdMUd5Zo2zfHAScVON7xIOHpbiqwxEPZFKMmxqC0iBRjZgEY+KeuxZjmv6pphgH62HB8cRv3NQOfW6VvbUPVsNTmDVYWtci7VPdPQo8JeP+l8wHAdzpXLPhcW6EB4c2/8lDL6KaHclNk2Q9+6kBPOzbdSHn+0wfhAPc/U4i81Hq0rknaRSh3WrSpPiNSHMaZWD1aphF3pPWuEj2WKOlFPTaDZRfcWlVo/3K8YGw6nskhxvMLwTl+tBYf31Xfw7y+hMIRszVsFYsJaGJex15lUosMo2DIl1RGFYPMbDkoNvm1kcP6LEOvaRxAC/diChvfGLkdKCBiufYpCjwFGiNmpSwiHoJQu5talcUxxiHVmdzw6BJAIHpwABCc+MAnHBQbLjH1oM9xSotC0LXvFWWpiSaLT6JHLv6D1x5RCK9Y1/zqdvVdb4gsXBfN0vXgJRpKtVGC1gmgOvDwjjimhMF24M3SZ17wyh815m1Ukb3agSK9M5wowE89luHPJ70bxrwu2unMeRVKKbp008yuJf1DlNfxOV37Zg1DxcGUX3gV2ImLbU+XrlV47j7clQfNIgzX38ugj8Dcf82OApsHOtJs6NNzzRrz+Ur7DWmB/aiC98+LLRP8J7Pvqyrd+qzVzM4b2Diao7mRXQsR4El0eqF3o94OISqQQBq5IqpEw3cXzLCH2OQkwcwMfomWByS+Mqw8iSlZwmN42hDDRzncIo7DnI2Xb0pQyiuMHmDA5ireQgTGfGVd+0hB+wzb3Xe36mZTXoR2ZhmLD7tGrceyAuqlyHM8LyscFkHcMN2uujQvmuuYTB0HLUW+9QsMOJJbxKmt9YAnnpdX7pKlrs0A27z2rUDk2L07vrqApW2q/CMEenw+cKWrhI45xIWkRtSjRlXvsSo88tfhKmbHxjLIVHo40v/PP8EMudqr7uY2tZiBVPXiPsQ64UNrTwyZ6k8OWjquqAleeJWy7f0OC/1mg4wcK5NLEiJ5LNOixlMtuZDEA8BnoPdOuGlheGrqNRtVrVFMl+i4IiBy3ZGEoZ5HXn5TBwe4L/EnWa11+DmA32sIwaOJGX9fBZUGBKTfsphoRd72rU+YsOXmD0MNbOSUBgvXxlrXpOoN0GUxSdHrMDl2tpMB3ZINf6IL8d7n3BFzVQN4zmruJF471OPdLcPg/QDX++FzYzmLbPQba+9eda5NIP1XNVeyNn/rDs3Aw1e1xiy5ii/bTT1ddWwKYrRjOTwZS/InETtyuMIPr705x7838HK+vkDBHPHqv0kztlDwxIzHfcic/U+RvWpB57I44sQYtaklAOHLGtEpAtM3HhSqfVcPW8RPbUorioHWz3Suu9IYjHAI2vueebJ88EFF/X2hSgdjGPJZsYdRwzC+JK+dMCMIy9stTSeHhRlHzTWXzPgUUNMm1haUKRc5626vHIfyzB9hU0/xy0vT8PQivXKmcDS1Yx+3Ju5Qti0U+PkgaMkuEZbX3uv5Hxdw9YThdoc32GwEY7c9aixnF9I6HagyFOP8btUlrs9SA/NiW/XYoiO3knono42TqMkBztfnslhjxO7qOsDRpj+o8T6oIFBLeivj4WCZxIb0gcFXpqe40oth4WvD5L1h+o//gCpuX4FEiyokiCwsWrCJlehWKREI7KMg2LzA05i8cxT2/SpYS/yrF1PLHBSpmEPtmxcaRKvQKLsK0kYsttqHIp4KjJYEniBN4ufAXoyrYsQDsZZuuAA9MJHq3hE4YURXCJicdA3ZdMCT7PGy3NZ1LDSqAcRSz4rvfQkrxkpTfTCuQfX/iCfnse63ehrdo6qoBfQBVRWz1MhvvHhr2tC+MDBZ/KwLLn5Nzw3ILr0iSOIQ77jgWO5biHPep2XtIgnf/fWe8L7xD/1tw84Ex57k9B9tJZrdGggm3vii57EJb2dXfHhXPlOj8k+XfU+rg8I+NiHRebXh4f+AF0fJLv/DsT24uMJ3wATIzWeqdXOVR68dKfYtPJDn3KMRZ5fhJWzwMZMg5zASpTDw3NKABDcR1GlYRMO15LnhVxZ9eNB0AqQpTCILOdLVJiiehHRn3q1vUW0lSaS2d94aCFOXfWlCFzr93rk9FDfiCzTfPo1DgUWvFdW8xMmKg/HWm79DY9CvhOftev0TBSWSdVoxsI9zEXOBcZR8gvOPWk3PMU7rJcfZjY89/mETw61bxs1lvsuJI4p3OmPPVcbbba+0KTpjtf5bjm65n59YykGtOvTuaxNbRXrfHfUNK16JxammBuucH00FGQJuvQBsbILqTpejvipQzrlqOsP0U/jbdbtQlVPJaZ2LHOGOChSnVyZG88PBpwgNKnb5uqBIfLUskSeX4SVsxj65LxPPdtIYW1tzQampRmqLTZKRT6gKPlQZ839KzePgqJB3yBGf0rLAzO9A0V80TcJ5ys3DbTC1ad9kUuyOMxTP1LnraYG2lilYUFozYTPKnmUzmTV69gx117otg7NX/cseecIBTAx1qNPotI6X2A4Oo4Bv+DQ0v6NGj7pKzuWKmzMb8fbCKS1bERhSOYcJ2fPTuuaJ75x2YTQcCtunA0qzvTaN2VxKKqSdQvb/QiuvJhcv64CgXcC20sUU5S3aEOwkWhcv3YCvr7Wx4FqiBaCzDV4meKfwuL/C6F64fn7X2FxUPpegejtBT60s8T2sKpPgGGEEq88koSYsF8axPxSihoa1Fg7PTkcpNvE1czj8mJT+mYOttJKDFvt6wFQLh0eBizUMxemSGEeJjZr08rWoJY6zxyH+NLLn7l1lN40wtCjF7r6Ww1riKGD54zinXPMcvYPXZYItQ/HZj7r8gQRS3tcVdYqxKvGPYhVHpUknvyqXBi5cbpe1BnOOj0JHzj1aXzJBFAQ+0yieOEZJw7YLd74tPFTE8RILzcMdOcJsct2GvH1XuGEdSjOMKQNb8Xgdn3Qx0Ye95IatV8jrq7CUrvC4pWfInzJ8dMGPd6nqYri10fE0toHRly4xax4/eQRHyLxQYL/FuT3HyBrX9rJFR23vN1E4TPCJbGbPnBSOChPPbUkhyYxNmYfWrymJDnlNZtA6tWHcuKOQRerNKtcmOWVygt3XQuYas/Fexy82h5jklMDW2HKVSPe8gDwYquXP3I0xmJMTi+/my556rOxadOovLweufoSro2kLeDaU+VES8rK9U+6yaVVnf96WMN7GqZQL+qrIQk9D1HeesVNz8QJG3d7Bo1jmn2y5Q5SI2njsKfcpsJPefW9+UiH6No5Tzppdryu45YLcIunMTmZAwtA5a4PJPkgF99V5OJA1Cjg/GnEMG6BBLNlLN7xpFeQwMH8AIip+ke7gwrYqheLl5f/xEIUGHR4qPhgLc3xA2Ruo9XwsP0xT6DwSDyXnLOxXek9qmeHwQB8cpVLm7zwkqkHUXMTQy09Us81hzF7yVOY2uwRxChtA23fwHHz5+JmAhSHeuR86ejBETd9PtRsHf1eeg47r1/zEPAbNqP0N0w6+EOEOoedImmSlzZbrn4AsfTSYE5kHY64aW49D5wobkv3MA1yq5KsBzAqnd9FRKbeIFufcIid+ID7uVLuPea3tU2tc2g5WIDieuNfdWPgm9+NN8BSjpV1wwO84SYAZ+UlDpxcI3V2i2y9Q0cOB6x82Uys+iPhDxTQViLDiBQq0hCmSB4W+PxQoIofD9zL6lwcUb0EU08mMPxz/AC5TX7az+S8jrxKJaeIodJLI8zqOp8lXwPUBz0Wau9JrPylQYzlntqwMNqYV3kk5nzJKlnbW1PyaFw9vRKAiweCIXNRt5g8np/VYIpNL3UmwRy9vHf5Fw4a6SqPGZjFeZPHfGFIU9i0wncxsGWcvVe5fMHnordygRFPOCTch2stP/K41kZODz1PPpd69WVv9Q2cWhx2uGPps9Pr+pbN7Msm7aH9br4Mr+vD9o3HbY71eqo5wDY2JZXupLnxAsIBafVVMvCaZLh5wKD5mB6p7mnZV7KE1Ts82RsHysX5rGqE0okoxSlCwpXDC0dffOlFxmnQpM5qfVAwBq6I3vpHecUvv8LSrNziLUw+awbnIhf2GDHAtRSvqXUdlmQZQjv0TYf+/ELggl6FckSQGeUhjBQL64U8sWxNE1QtXcDuaP319gKGhwBLeUR8U9dPIYtdR2mEjVpWohEdO+U73UnbcBT5pW8wQcALGzm5HOoaQMUhhRkW+le2YhbCnE/5UltftpfPj2pcZ6w5d6H1ANR+hSPaPar9Dj/KhaEoYfZPDPVJbxxt0svlkGjxOctip3EPyI4aGb55gbfzm35GrVlDIH7AZTk/EEs/GgrXvhNgCO2QS3WfQ+FSbz3TCFx5ZlH/3UbU9QMHL896ravnigvHZlZvOQLaLPDqWfl1UbMGHy83/bNedMHxhbf+DAQcfwJBS1s3oLFrFqCpm7XaTvjkQ1fSSnLP1VigkgAAIABJREFUWTPgEF8JLZfEmuXUocd0LUcj+IxlTiD7IMmaskMui/IAsFt4AnzBT1jk/MBw3nPXOv435NqCrJ5qvhwhiC/kelkmRIvCnVeOCJVqpATukRppEWNJe8sJ4EDrlShP/8l9rnXftc9ytyQ0vrdisrdxw4/aDcZxG7w9Z7knyqTVcDtvzdhAS22EpXJqIwF+0fxWtz2NHLjlYpB/n/rcm959jNT5GMSTFI4L0DgMiVV8JORNVFzo+IGWAuEsUUSSIZL4m1hRO5dVF5YoYC50bL6ajq6lwwcC1orqFaKPkhXpHRe5/hovO/MgW2GzJp5gcZFUDoF4xcRYxqFFyFMHolIkWTBknRA59KmXdGrkQ21qbjrZZ09psddYpSdx1c5pDhtIcFtVziStFpzF7WWiJ0rN0OmJOnEpwX7kN6Wwc+yUT13VaMgvzkgDwdBhFRdEyxdNTDgtpLPewmmY+4Yu6wrCXIc8FmestJ03CvrsOPQl7qEw3YuDDj34Hr2ZAANcRqvm8+1Y6toehdEg+xCEb/oJOQ659LIYPOCCQjvlamu6KE668srGL7r5kwJnWaOldNWMG57EDUdXgDt8OxvyKYZH+GNEo1qRvDaIHizXOLfDhfkg5YrNMBoKj1mec7gO+hBAHTnn4CAc2Mp5VM6/woufPi7u+5+BXLOVXVEnmsja0EUzk+YUIXIucwYc4iuhlVdB90VudGxybWrYJb14j55DbLXSuSeXlT+Tq50lbqwtXC9CwjFAN1+Y6bmXn+De+5BPy6qRxFfV6ZFwOTrvXOWR4AWqlyhw+jIZHDBoU8NguoKFFZA9WSeNqu8/COdu/NRDgPs0m4DHIqwHY2iePlB8E0fd8Ktn0fHD7NJij67nrtdh+/0a2p1cY6z9b9XNmZxnoNK5j8IHAXxAPLGGp6BhdoK4bpTcjK5rRAoGWKa7eaaG99qlgQPDq1mLc7O8/udKlr3+q3X25JAV0BBficlrYYHXzV46HMFdc5UvZunVd0V9iPw7ZdecUyY/4wlN3Ay1188Rp+J+yOOrLJFbzRxkYpmuGhiARV/XIWv2ZB810iIKf4jsqQMSto3EsMXceH33YWx7gRAI8BThJA75y8LzpHXKwTuHYr50wJcmC2osnzUbgi8cHqbnHMciF8YILRY8Vlb7os/AUlpi9aRseRhoKSWzpt/hWpd2w5Pb4H7fSlObzl2iD6sGRD4x1SfdxFF7D+pYfg1RN0kr+nagxRoSYr5tAq4z0tKzTwyYM9R3w5NwnNDBgzqZxR5vL/bcPCVxKN9KlgB8QRRHlQBL59HCBvsPBRNbHyIosMpxlcLaMNM1HL3+dVn4h0W9GKlOfbw4V7Y+THZHeOO/BXn9CQRG2/PY4RSDiOX5QvZH6RTVG3VBnhsvQ+pw0JcIQIa5jjl0zmcu3Yy0JZh7y5w2llOX1sqPEX16wiCa9bFxEL/tCxsfD1fWBiK1ksV86UyN17c8AXmwFJYbKA54rFljQ6QUKer7VA8N4KEEuReJb6DWo/adbsvt7klgbfZB0wZDgxWDa/apL3XU50H/IsWyDFwRuWZE2iRZGD0ah75bNW3z3eicb/OCOHHCqbemhmMX5lGySHa6lCOsy1INplcjVetw+/AZGpbhVXbJI9Q9isJrPCvU40AiB0pUWLl2XcovU+nWhwQ+Mdds4ImxJ+p6eS4ONf/JCP3tA0T2mrt2X9WVTGHWDM4pP0TpFTFPUuYqgCPPmqnqiOBQYjEXhzox+VEXB/kVn1rqIt9FwjRAlh4rrSN9qzokuPFa6Vd/aI46HwxiVhNHn7CZo9ZKX5W36HsY5I4iZgRSK1nw5Sgiotctz3nAhNNLNbwBoIZ2ExO+ONfNHHUsellSNdl1uGFxHbkX03jKF8ds8vsTYtIDa/cQhrpf6XXsgdbnjT7Q5QWpa0l2nu07jbTwsNxTjXZsp/2ic417EDdSnEFrf0E4hj1BO78fiYlEjLXTFQ5SKwcIavMSZEii8fAI8vZBAzhw/FpIa9Wr0t/Kgu96H6wXPetsuPrhMb4wsLzFoRE5lrAV82Mi0PwnevWPtPjpA9jtA2QZ5lH+swzcqdqbNZM3nfQNF4g+07YclOmQsmbS98G+xNNyCaY2anmCqpNxHTSTg5QgiJ7PPS/Fw1E+eAq0MDNqh0S1iF6JPHdR4pI5hXzis5561iG66YABNGKUpEQXF0n1IccAw6p2HBISVyQtLLUVEq8aSS75VK1kRLNozAl3UdPM+7Sp257AY7nJpmermX2o5ceGOJivpaWbcrXN6L1PPV900kwf4nHY4cSMgNZKbhfXtbBMHnUlXmfbtCiwHnzIZ1PrJRGH9OB7XRjgwP390moajY2xd2BzYKvxytdShmi4v1ypXvw64dAFv9Qr33+AyFuzfhJ3vcIU3S+wgmdeRF5Yr+WBHu8LnDIcEmcNPeoqMk+NtJAtgyuqR7FpU2+2QC6Pnl4PD0VJ4iZrwUg3/SlCL616hSG6Z/IbKJkRUohQPZUsjOUOgxXw+MI3AL68nrlo6RnRkgSCsOoFFosaJmtEw1DEKg1yInmIotUX7KqW7/R+D4rf3ZfmtIrST272o8byhqkBf8JmL2pf8geWM3yUS5G73LlTz9RP3RNfXCTqKyyGE4vDDcM+DaxeJdlLydQNP5zj7aeG4QPN5ZWGqUGoEZ6YhwR4XpePeagnOH7oyLBiCKBRjc1gVQ1SJiCU68NgYfpgWLx6lmZ9cKQuLqy07QOEtvK2MWirZTwwv0nK5fMp0uQ6JZybj6BnAghVp660qCmAaHmQS0x74zjplrT07GNTemmeRXnDRxvNFkJbbDGdx82NxQCDrIGN8lZDs12zcSs6g7aFLtoRgd1gYBvcdbccAHoUMXnk+hBQpD51kGojt9w1yHO5rmEqXPdwTekzerZleNTeIZies3aTyaGOdfMjSGodUqdrU4zwBFg+ncjQo20n38hqpOt3OvEnjrhENp94Nol2D1yjqk1XmLykMwJ+VtZJz58a6iQfvKCp/VWyOmtOJQtngzYQ3Jyrv5UF3eIgVkMOrBdiepJfGn0ALEa9F4pWouWxNFLoJ5HrAwT8wyKdmpJWEo2nfOcpbUSlSFpeReKoEysqsfbhIJk4m1/XYqcJvXzlN+Ntj/JWo3yFP8Xswa+ssPAQcOWDtP2zj9DUr7igz172zXq5PR7bzAcldO2FZdraQiWLrBJJfLHfctUJsQm5tJ4TVm9qClst7CuKzQllXhySXLtzMvl6INxLjYqba85r6iZT81K3/hctt7HTgPA9oIYOa+CjvHRLXXq1C57x5hOCXc/Uuca5G57ADY+mibFOUJ76PsO+C7NGYtPL+EpDo3546R2BXEteqNlXzdarWcEtv3g1I6k60qj/EwPYHg8Gno2/eNAk+1tc2bsMIGSXhNpJ1uDEw185aHGKC6OKntJHjHp9gHg/9Lv1ohGtSAsVFi1dUwIQhsTPO/dbVtThkDrWy4V9Jz1w+bKdhzEXPq6DBlBGcgQIozQDS6Vfsv1xPTGLgz7qDJdewIxQCJN61sJ/EX1r1Z5gcZUsBV7EDUIBbOAJd1vTtp7sh9g/bKghuGz0IaBY+kWvfSiPiHG1smhYkUNruKenXtec8vZhAdHTfZwcaizfwNSA3+mAY4lb1Tq6n+EHmIqdDYjZU7pKLo1B9FRv4QkgFAZlFBNjnXqaxaG9dwtUErGZJj48dho8d7dWA3Z7aQ2aofNgHYU8oq690yzqiHwvsVaj7Vm9dXqpQV0vNBamQNP9Sx8X4lAjV6z/Eh2wr1a3IlWBFVxJcJlrn6JUi0cUx6SKwD3HONSJGUWMWgOZ4pBfRi3fBBjiULOQY1YsYYogyKXglrOJre2Q8oah4IuDSVLyzYdF33mA8YxgVV7J2iefIfQt2XVMzwJugmLuic2Y5M3GAKT+IldvSShIjecpdJ18GIMgh5giRRAJMWEujW2gNJtZkiGW7nANiveml7x6Dp5sn5zXnkO8q4HnIAZosGr4KteDnHlykiZ6hSNxSZA9jXBl6SKZ1sVFg3PC63vR5lGXAoTqi6T6tIEASpPCpsmCIfjyyn72qgGYCchpDogOzDL4NaDJWhFmXnvOOTZ8U19y6C7teumj4cJWvuqOXh8SenGyP0TyQbx+hcWNbA5suHAO8UkX1fclfKOth8G46UtN8iVDEl/gCluQznHxiXELqVcD+3AATkHESqzRMKZZn/K0Ks8rSQZ3NZes+UFiOGhwhbMQCHYtwaoVqxdA+pYWCdaYR6xErJ4P0b+zYFMSjUcRX/XCT3fX6EOidEkKZ2ke5QUMfhazTOLic+zSq8hYfsLzetBb2IzjmlE7sHUzZ+OHevpky+cZh/7Tfuo80eeriAVO2qWej7bbtwK0rmm+UYhzXPeoYeFT37vpSV4GwqwJlP86K0q9z5GuFSLqVGe/bOcMyPQvhTVK4vRgGeTkOUdgFF7jnHV+lVOAgWumfu0FZ/y5CBrwD/OQyRo4W2ujS8ftkYByYTheSziQ7MkZqLcfIN5+GWU2yagFVczkVgvgVpafLhAq0LNe4MKtnWJqDWR/Gd29pK+WSJRrLmvhFmWrBumAY816oXakIGvcsFjq0TcHgeSUY19P/HKSWUT1F3ElmFcfThf8q4xjHmbteGCFR8LzSpB47sQ1hKRFf+qB67oo8puKDSD5f6pKW8CSXCWHrtLSi99kX3Wb1nXzZeD3eIp50yaY9eRQY8kXubCJT27HA7NVtu5p/AE+bket8mW/iiCRlmcmDYMmgNKgzqJhrgliegAozBoLQ2JrN4MGoSlp+JjV6g6S/OB4Dia+anwQhI+4GIzZ60MjEpgl13UXvgYv0fXB4L3gnr7ALh7HGkg0P0AWQbYfgjhxxJ30XC4brC6GccQONeCiIoG2PJKr/hSXHrz0CTIk5jm2LJ/CCQaesQIBVJ1byHU02fVgVVMkfJrWXDwAXNHEPzzLsoLjMDY9NaqjcLr6PYEAy3q8yeEl3B+hK20lqY36xifg0tJEgmvA64AoG2GYBVBcCnTdFItHv7SZW0BaK62q1vAbfikes23f601JyyfdE7fZEV90u83s7v+mn1BoJS/JzjPIHTx7p8Z5cf79XZgSm8PeOIhinQWCeOy7auMhoAaCWKTiUFgkKb+wEgaXwtLTJQ/ReOSTu/rGBwX2gn1IwE8NN1/7En2dXNesqlRFLuSOl6CS/ImDNfTrix8oubntTyClL6OV1AkZrm0o9it9XYRtbzXlTdvVwOLLKE6HHz2TQChNcj6TXIqaLs9FWulmhEzYzNOCQT6OlT6fxgzLMAv01Uswcn6IYGA+SM4RAyXdHPaxTvub+oTfhAnU+UgwAOx9QI81tehBko3KxQFX3iL2YFzbEoULsVQSxhPeRFn8RLvrf8UebgRfTr6BqZ21hp1w55UjxgwfAwgWX5d6q6eS5QB+QPV94Dh1DkQfMQ1QbZo3XudWLZmwD9sb3oDa93fykk0f9TdeogCBq0SCZ9zr6g9Q7wOP3Ax8wGNzMMQyk8szf3oJsuZGI/4mFZdAmgFbP3csUvk93j5AaFcbWO3zeNOYXqn21XqTdI658BDfahmEBpz3gkJr9YBPDByW9xTnOuQgUsvIanl5DfOUVjLrbN0HzdGNDpW/CLiP4ERD3vIA6qcTJ0OnEh6tJ3dSfarhrabEygS1c55LO6JmDvjaTBClQRJf+lAgMWpy6kk9vdWLAj0jsiSILGesdFtTY/xMzWpSv6/tet7uwcnVetq9gd65XS0McZ4Qen1N3rnMuecN7tDRNv2d10jHcE7AHdMz0bAoWh1NVUey83Aeey4Nklw4x9IJjFgv5A3ZfE78MK4ezY2pap3c2miwIiJef803DNTIxHQiajaEJc68Y3hfXC/WyEuvvthnvGwe/9d4JWW7FwBi3aAbkLrEndZLu3yMZIpDYkbREL3sNwIpy0yooXodSh9806WGPDxI3iOaqk89iKlPqILDuBdtiQwCKb8hJSIQ4CnCSBxyLNRa8lGtKM3kh9co1X3FV8El3WZj/ij5vVF9IONLGn3gsAaehKJrjznM1VeDepJ0B73aXYPAah/Q7jTuscu955TPPteB29XA50lBB3jigSVlCaXXYdNzkSuTpLyGALy+10S1niwaBmEYsteaWu28eXAfuZnSJw+rerfufLPPKP6LnGrGHCBLvoBd4LMlAh849yNMs7ymwM1Gzs2jMb+897qbqym013XH8PhCWy18gKUPsahSs3DIL779BEKfZlauldw0AailYibXRqvdNh99aggaKWv1Jqa9gqPmsqqebR906MmvLNlDfNFLAzIWfTZR+tXMljywjQfsTfyFrowc0ryxur/URwEe90g89sFv7IjzJweIhbHFaozQIqfC445wzHPve8r9vOrkosFz9Ec9IcIA51dC4NmXPPvjoBefYnmDy54KBFB1biGJqdhEa9+w/2Uo7k+d87xXb7W2OnXCEeGvuhIB+wi7Wq0wrxAM6jqPwXFsiF0PjHXuqeoUVe28GZBPDnvl95s8CVx71XsgYRJm1a+RPMybfdbA1Pg2O/F8R3MWIO0B93q9D+K1HUaq+bxHvX5SwMRYmmGzF4HjBZZHktcHgj4i1HX1XP0dax8gakNsMi9SdINuwBLqQijS27TEvaYgDokhFJ0FetyvWiROHqWWzyGeWuXyO0VsgloYZqJezXiN3hc3m/cbGB4SNMdBL4eEaYk96aaLX0Qc9dCsdi8pwcG9WNucEm10t0YXH3Jsx7Z0qQykRsLEjV79ybfzhVvgwhQblhqGYeoleyA6rKY9aD7D8wYcGv9o5pwxa8wEhjUHCd9xbLCDaxNudlFsJFRKd+MDANfwACbG2kSscchVL2HVwZV8zrC+S6RGOUZMA84SrN4d55oTn2bT0/ev/wVe2TGqIYSubZpWrA2o7aICdzDz9mGUJ74c8kR0MSLyoyb66gOEEumuSS27aQJQS8VM9CJ2A8daHqJbjUZ4ye9KwXChh32pAWgtLKhZ8sWloHSRIMfSHmaEQJqZr851LI2DluM+1YJnAngY6pta+YzVmIl4x4GdVhseImmFu98ud0wzhCkKjwhbWRvc0sl73XIU8eVYFcCTUGxa75POd7HDnJ95nGvNmdyf1H4Nf5p/meue0gPDymuwCjuKN+ioNY3s9H1kFNPiRdg9qJGZgCosclz7qiNpfBStdh4E+uPL98U6OQqgib6aYdzs9WshGfvULFBzMWBwzVN6aCrPv6EFKPB6yRe/tCzNW2mwtmCgMhI0VX2NbBegLsYS9p9RPvx3IH6xbbTSFbWJQ3SPW64enAtyfXkqLCI07oENkDYNAJXgWRuAlAKF1BMmGXRGeYGbeUKk5LeK/bE+MERjRtxEBs+TT4gV9qNvHj1Iuv+6x3qxtb414jrfaEJfrRDXvryxBH9D0gaGn9WWEuc5AIwvnQ92QJ0wxASlUWRfNVy6gtiIai35qPY4pHmjXJH5T66baz3f2H6BuMfp81bDeGp8GDis2wVY8O0YerU4V/ckwamRPfEkC1MSvUirN5KqU1O1eTB1vgyiP/AqI6l+bT4AYiUSce+9mJWxDwes0V/cwH0DrvF8GW6OIdL3P1k2IfMhlhcvDf5WVv5EwR7TNg+65yE06cOfQNiSfd7u/a6hSwDSvkVuVaIo6uWMfFezIUlprhJsfZDcvKSjcerY0WfV3EiQ48CINBNF0kVeOuDVxGIdJMU1bku+AIMkDywSBuUR+c0XES93PCBLHHHmARW3oTkDmlhs9X5hZMdh6Br7xDXhpvANiQa2wwGLm7zXyiMyzdpfYJ5DlBLtYMUTDvYn5/yi3c7uO/l9NWfvarjPTUCnNTngzkunOK7bVhqgbCdPPA6OA/PvP9aYR/EKNz45ysKs+QXHOsGdHwSzB17eR28cYulfvFbBIw/aRvFmSq7tJf9abTXluaFWn/KMeJb5128jnj481HLtSlmYOkmv4CzWCZdOP3dkb+LY3vpbWNqoZiAG1uAsGJxQPqJuriItpYE98l2dWNFKMqIPqS9iwFOjvZcuOdXSw4MY+CzoATzFwkHLV3lCLOuQfY3DBY+VYRWh0wOmDwi0Vh4FX3qp4z1LTDp+uEQP6+W6CuWIOXSnUX8zcKHyGd1/5tI67pjnqWnXJbBZy0ofAuJbHSDxJMUBTIhJ5TCVVgMeYvlNzeZ8puTXtXt/yecg7wE3a+lPuHoQ24VT4yaGF6SwbMv6t/ytIXxC6HB7WYZ54+fc6K05acIah1zTDw2zB1K2xMH3goJ4eul7OUuKxZ+4wn3vaNKgyLVHnit0gendVLNqUCG2uTSTpyQ2R6lsJLlFCUmsD776MxBgPuOUy1T8Kbqfn3DLMVMGOR8lscRZGxcpNwoNv5Ijnrl7eD9OUD3Qc072kAMYCz1YjFlIS1wCqiRUsYnyAJV3iQF4JAyep0VCq/LCc7CoM+ABqzyTkidXfBGBbPK0hfy8sk8ffFuhzdX5l865AnvSJCj0BdnMAakhItOsPUcrVmlX2Y7Z1rDXwq8jxLPeGbjG8532CbPe2/0wriyAYc0TFb7j2BCH1LiUlF9raS/5QqJJI6s/gBs2dVOTPD2yGYE1D8uzXtTB6YXMjaSf64HTI/2ocy8CKUK+44DXRloKplZJMqk/OI+67bM6LKFGPxkYjg2VX20vnvPQFpWbjjZKU4+Cz415yGH972xBf/WCO/6v8fqW1OOt5AWMWC9b4SEubOTwAec8Mengoa+eQlZcefhM4+FRFPIsGMVtIi1S2zzknVtAeVq4P7U0FzcLIOpIGJRH5Ista85NPfYLjlQcGGlUE84JxLHwDVUtNFj4MlueQKgRf4rWmikDetVyJa6IvDbRUhY8f/D+ZS1sjQMj8EwUQRCaeGiLQ44lzaq+H+MEa96XrrogIfb8rde1X/Lp5z3gUGPlea8ijiccAnESb65Zk7TiGkXY5iIlZvrCTMexpmGdPPXGsVZv4Kxt31VnT9NDt+mp9uCybUGaExV9nDxxjstPmPpplqaYBFyfKjsOmukBzNfg8ezqPegyv2BswUH7akL7W1iOu+mtLwBhpwiv4pQAi1wlc6vZgxoCiTIVVFzq5GdytsobRfVywPKXnn6akaAw9dIAGjWlXjhsa5mmsEj834CA86aEVjg/9XEzxaEnCt5gw7rAidFrlHsGvCw2oPYCAV+KU4PmH6xft/PiHAaBm7xj4iL6i73y5BmkdUvD5g5u1K9PcDr/A/Vv9nbqAY51uwALrmPoJGGLihKsBDB5+UZNbOiJPWj0LpW9vldYR1/NcV/zo06c60EkTo9ND3HoJofWIAl/5XKWvNiv3hykeYwDwza4JFL9BLtWecX41ZTPF+6+gfF7KuL1h+gpUC9K5gkoF18vVPEjovmmTVPhHAldA1YfMOLgjFdZUALSuxcpa1A69wYcq3oDIGaRfB2Q5JJG9Yi4/r5/PJzwLlx1gtgDb0628RslNBWBp6b5BI5V2MjJwQcJFoQICfChKXJxZSbT38a0Y5CHY8rHfC8950kEIIxRtUB4bnJdW45Uj+YrZp+3i9J1a94i57nNWrov8Se9rvUcc7yOnOfkJwYea4dNnMKwVE/WDNZfaeqmnHwcHNdLq2GuCQJ9xUdRdYJVI4nF75mVLm3iMCkthUtErAYkFiChiWffrznza3sJX32IEBepCD6++H0rjwDW9VsAjxD5kjYxzXDJyrORQ4zFDGAN/8/mf8pkDILFBirnHVdYJMrx0ClH0mrM2GCajT7xNCGw/DK9vKcWdX5JhBp57QE5sFjAuIRlzbDJU30M2UIe156DIhGuFzfqyqPgzSK4evDA8N6JgxdW1MVFyRkLrjxl+ZBdItprRok2zeD+rqUN/oFfWSCp4srrQQckPqJSJbPGlgpDsVsbwQbadW4xXP5afi8KtCR5znvTou1Ns+N3mLxyK3VNs0YLVyVZ54VBmBSAhu+0rpl8GtIjOUz1D412Mw9e6KnvefSHV1pXQnvH2YRDPi+/4bwHe1Ot4VHXNYqc55VYXTjUIapzZr321M4JKngsyzqvAkRY5LsI9rF4v/mJlfUKPH76Q3TpdW7aXNUpEI4TF3fM0ZO60goDnl9pXQHa+qpkgexJHg2k46B9qW5zwaeYEX2VJDf41QBwLfWrVsT9qBWFbOvmJMZaeTZAi35FwlYwjYMejGzbBmtb/Oy7CUIm7GvcTt6A8ttQRwgXAl+n5Zzlll7tCTKYYNa7USbvNM4JywXzPL22XPd+GfyDR5vJKbMGeMLA+bmh1ooeUfaOEbtiamBfK5sQCs+kMNeUaM3zWbiGRWcP5wT45kWdetJk9si8cDSder5wuznaqw/xnBu9H0pSydKMsjU+cS6E7vpkExMoiPhUwQdLfYDwnPLEMvCuKK+XqnwQgySvuKClMEy60ianmrxhxJdLfZDwwwEakCZQqUguCupNqn7YUotD5pyfRcI+4vpAGRqUTUjgOsiLSBTrhlwtenlAVzl0EBJckR8SUevDAuciL3pDJsxawckGOZpQY3EeE5YlhM8yj6j8ELmHbH/TFi89onwdm7kPQa6voeM1E6aeQ5xaydRe55/AjS9hJF/OwfU/zXf+jv00x3zvUY2oEwWvJUy1c8CMZxr8lEgjKXkTAWcpAWwDMEl/jwVRPWMPaCou/VibGe4/y8SmvnkM/7kvnVvbLHqwcv7Wz/azxHaMvu2c6OHeZ2+dgHk8pa7PnN8T8GX9/4h77+e6siNNMEmAcCQKNAAdCBB0oCl6VhVN+SqpjKpUKkkt073qiZ7djd3YjY2J/WV/mYiNmL9gYzcm1s7Ojuludbe6W1KpSiqpjMqxDG3Re+9AB5IgSHiAm1+ezPPynnfvAyj1zh7g3cz88ss855573z3vekxML6nwGU8Z7hxI2ii2IxQVxlQ3GdLz1DgsTYXidXAztvoWNv3QAAAgAElEQVRTTOJSX6wo5ED99pGkSOJiYBouPI2PMXC7GIvNkxKquTVNyG05I1hSrINLiIZwHvHxBNXLhjzVwQGmMhA1kwQF3eJFSlLNWU4VRPJBU24AOcbsvPqElD+R/kOsa5Olyo8oRl2KEilJljFh8CfFzJYVHZmMow6Pqxsik8hypLjYNkGDUTLkAFl/mCv2k7rHFXmdkYf5ROqXOj3X6+A/rG0xWldcV9SWfKZDcgNsvmGiupQDf5onb4MpPMSjcKJol1VQ7svLZ3lEYuLyZPiKS30yAzFCYgQH5H0MaljcRsYodeTWwTkkTQzWKNhwmIzJSn7Jl+fXXN4letJe61PjQeIjRUGx1fFAFxrvewQKf5niHoiGxT7xdZkuXwQmRhtBbHhbdMXydOPDZ37BXIzgmjv64HcfuK2AHz9RKWHCs1gNyswLfMBzpMDitEDlqhmF5zDozbjRKqWICwo8rAgAVAjL9IrSnEV5FYfIUNWAQLH6xTDiw0oEc4ysYy5W5t3ZMuNmhxCpNqySopYmjgcwMQMvDfS26QVSYPMhG+veDBXkT9NlGlk5jczk9P4iPSYbR/Hx41DF7fnQUaxxqQ1fDibrCnxcxG3xASrFqA13OlggUHCLgWQgYlZv4hfT+dLcskG1GDhRlB9zK57hgse4cFx+gRkUKMWRWnNZHeCjYN2I9KjAIW7nzMHAsRjTx5NIa7mhWzx0X5gjqexLWpA3fGc1IWLijHIywPbhejJ3osd6o8JtUd1BpQYyKLiTaK9heXr0iRK4UDM4GzJYKB79SKjFDyamW8cZX9ruckmo2tBjnOqGQSIX8vicpgOWIoRIEUi7XQlKU574lIC6zYbbNuKCwyGgk0il2NgY61VVRJMn80rMJ9HA17xjI6P0gD+TwdViqYwD2NcvtEjSICHxpKgtjiZqXjw7XDPSCLG12bk+rLeV/DEoJXnbdJaiOjuNN1dRwzL+GKyKzWhKKuiXNDzXzovNw3yw9xfpng/d88w3ASzOKnNBlxJBA7jfvR+wciAkLgYHV7q9wrpqJd04xxwgWN3KF5/DUq7YLrekYFAghwsPE5QEF0gI4o2TSE98YuZhGuldpqcSVMO8ltVjU8oza7AIS5RImA9cZ4vOoA0mshfCdtwDcf0S+8hjBhpmEq0TnScmPWa6rAQaBCGfqIClmJOBVAKQI34UZhGL5cyrC7kkVtmpDljinJQY5Utb4IMtE3NkZZ4LCwPFYmWDr3YcONiOPCbKslM5ua6B6mfMpMaZc6ixaQ5NbZhFDbVNVDdlKlVPrglxHDw8OkSDg/fp3kAP3b13k3pvXac7N65S/+3bNNrfJw2QNjDX6pJGmcFO+3ESCQiA30vWZR48Zpw8zHyVJFcR64COYrmCVXmK3L6oLcJ8Tpoa5xOxEXSJFMtzRVZRO1Pc2xPRrQLPNczLPL/HUh2xNkPeBxw2ivcHJB9TLugSavEWM45f4qwucDk+5tIccTumuaPf4lyd4nN4yhXb8xkQ02NohsuBZqR5Yj+Zz/ggu1wwS8FiBTMmDFiG432mF8my/Ea0uuL97ZmKSixo6Uchng8bKMJyAY8xLBD8cyfJneh+fm0jKkx1mF8kT1IJrudYDmCmGwd2GaY8wSUI7JDTzFRKhZrLchonxqo/2qpEHvzAuFibTMJhvlQPEaWpxYTuLeGm2cpofuGHZRDq4Ir8gIE9jJrp02nmgsU0e/Yymje9k2bWzqO6Kh4wsMgmTZYFaPlNykZdjbEHYzTyYIT6Ru5Rd/9VunjjOF29fIJunj1LA709oV5tkLUHoTagCcEabBU4GWPQScqLdIe5kIdS/6AUsQFalbNj3zAWYVWiz1pouNnjyZgwEMWsMANw/dElL38eVqmilD+ejVwpx/IzLvPNE1AyRYEif2YPRUgu2sXa90i8rhL57lgI40ghbp/L8eMKoJjwx+NyzsJ2+txoh+ViXHInGEwpjhdtyxUDlQshM2oEAZJGgaN4+VIob790aGgk5g3pw/efFetswZAUCjg8YZ/8sZ55pa1tCNEE06W5PMlI+EHiYrjoBgJPdG8bF5jgnqs5zWdSKgJPP4KXTKTM+pA7oFKH1SPhlkNjxIdwDTAp7pgkJDMzJg+wTKPPYeh642KZiK1Yxhasiqa3L6K2xRupbdYaaq5ZQDWTarldnDkGqorKHCbhoCk2mQeZmkk1VDNlJjXxZ1HjShpaOEhd6y/Q2WsH6ezRvXTn/Dmi0bGQxuczfaJSKufZRN0aI82YaLzxXJ5k1uCZWEkDU9uyGG4SuNOjGhULzMoyN+YFxTsSLHxJA836S6ykHzI5QPB+DR8X8zGVdOSzNoOHktqKids4QnRcqM4nquUBlwGYjiKAYA6MHIt1PqSR7RgUxSvxxefyVOIiJRoonKTO3P54WL5rh9Sl8TYfmc6xhpq0gNQeB490KFywfORRiEEJVRqJJWCYNljAQH/Hw1di84R5pUNYrrNMFckTs6V2ntgGNkpg6gSW0c3QOO/XEOELjlj9mM8k0pR9HGB5DZI4NgyHLT5McnTDxKl+mxHkyJTUzjizhlG5u6UBYmMBmM3KGFc0q3MlLerYQh0zN1DT5Fl8DiNECk+5IQjGwxXJxPlqq+qoo7GT2qcto7VtT9Pxrr106vhXdPXo8TCrIFqFpntJVbwS8e6RjVLWDOOYzVKar7kspXMXqjmphFuE5yYqqtBwJ02N880J09mTOiKx1EWZutFAFMcLwB85zZvxiWJadd20Bln3+u724bRZ+CIUtTPNndocLgMEx8MVizdcbqiZ74/6BEewi4uDgibV7VuwOCCNERsTK3m5FIuxqkQbsWyI7eIlZYYUKhEoBy/iF+FpimD7aaiv4jRJAhMlzIZ3mq5SOlpZDE2SX37wuY8uDIgwcEDhf8HBC7oMIL7fROeJYSYBQLeVIZXiNzK4ykdFojvbuB5HKD5Wog9xOR8jW5xI5cX8nAx4tMUo5ROXw7wtMRoLgYJ2lJU8TEmhm9lgxWiCsWF7Hw3z22jpymdpRfM2aqyeIdyyOhIAuSxPUBLCOCYGp5m1s2nrwldoxfzHaf/i7XR872fUe/lyaKg13CpSuXjLEzRw7z5d2ncg8mxjIlUmfMP8nol0BPKnXLWt6jgLjFtfRWwiik+UpxtmEjm9nmfnUECTksYCxDyheJ/NN/CJ6OCheG5AxsVmzm+mp196hlZ1PkpVk6vo+Lnj9MXH2+nyyYshQ9o+X0eez+rV+ZFlr00rm0fjstRtUak/nC/GWX0T8Vl/JjFSj8NAk3UPOR1eVGfazqL4PxhP21BkSwW+I1h3WFAdADebtn3KepI8ZjIpDNBRkTqAIVdY31iRDuQDVkKDQ3UGMLBUzVhP/8o6V+aHJ3G+nG6N8zLyjQeZo0uM+dQvPNZRmellEm7nr8i1XHkxisV4tk0XFbFcUJcU1AnFcKjmE4L6Usx8KuEWiuNFdUoNdWx6jh5f9QPqnP4E7x3UJ9HBjHyYGSOXnt/OfKqg9VUN1D59OTW3L6LhhgfUfYkHET5/Er9kWGe44ET+U89/n2rqG+jc0YOlL2ZYp4QjKx40h2XyaK4MZnwvK+ns893gdYRlitUH0OsZkhrqF5HHZSwPzkslWF7D8rDCBOzI408Qa2xuoh//xZ/Ry4+9QrObZlNzYzN1tnbycm6hM2fO0P2790o1pzm97XWLKMDKYAc4NWRRoAzHbCdgNAtiPD9yUQsbGbsotyM5NQaPi2ldCMjjRrcoJYZorvFBDX45bI32IqP8exkezQ6f8DjQdNgR07hgcxpUgH8noQcbEu5gB5yv8oSf//Cj03RIsRnPPs495MdshoqCJokFYr9JUQv4nBf/8jElNE5xc4JnH+U7VymJgpFrMZDSojARmvMBNQyK6ApCF1UV5Pa28QOoPiEEfbyp39hIap4IxpOGlnnUue5lWjPreaqxq6gsIcg+2PBETpAWo4RfEDSZr/ldxIe25m1sp1nN7XRg+2/p3vUboR0as+Sxx2hp8xq++usRqm9qpIE7vSW/cqQPre2MlX7JaDOs/vEk6JaTVfmla3k11R8lLFcixTQMFajuIam3DNDWoM1WUg770B+RovMn9CLdcnn/BLG1W9fRlhVb5Etv8zGJl/P69vV08pkT9NZf/ZJwNKus+Lq8DiJsFJs3sz0G3XDjaYh9x0CJOaAbHzqKxRXh4Hif40ONroyBIC6OG4ACzLgxmbI1Z1nqPNyRnBqrLVNySblgmA9rWx6FMYFl912JsjdhQVy7xuGE+CRZOVMfkvCH43DoSj6gRF1vJLQwk1gCpttCT2XkgGt8pwvf21yvYRbLbqlHpHJLgOa1HJCez7oU71c9usyGZNDqT3U4gYWJ8jSJxKhufjNFSmAGycDofyugTl+yklavep2WTt0QvtyMAXe0MiDjzxh5wYxNoKRpEIJzJE8ufJWmT2uhHV+9Q93HT0jD6ptn0poVT9OdgW6a3TCfZrS1U9edw9lafELVpe9sxhiTvvC8bIZgWaz6LNyo44UbL0qfINHFTDCJc1gZJybOKhV5rtHCc3Y2i7MmwgE9hzfGlcyf18qXeMdTnCEx4/j1uIAPm06exPcRjY1m432uVEcGabzW6W3ozIcbYWU8YFyw/MUvE8VYyHYNpuJpHrHzYgr4lgcp0zozuTk+2kJmmzFXlRDyMNCzRLYzyYRRjqUcaWCmxhCY8jLJy5xaudWZMxNoLMK44NAT9ioAYFDAOiGFdfjCQFEuyzjMj/ebWQ6QNF3Y4HpbMrCfCcJRmadbHvgkt5BCnGGSR4xSJd4s0xmIuVS3thhX6jUfDC7iwyRHh1Nc5jcJruoWCDN+WEnrNp/wdSIcOLjMXf0EbVn3E1o2bSPHKhhcf9C0KENZ6kJitlrQ8Ct1dfPj9OIzP6H569bLDK/a/Bw1T51Nn+9/m3qH7vBVYivDF5MDJMbyi6E5DYOpeqa/GBN6Kkv0GCcZwUOAK970uqNMXNUvl33JYqDhEWAFmH7w/cfH7CgL+AJ7PgCzvW6Yl5X8zocvdf9APx+JRHC2YOPQP8g+lpKaJ7GKVDcbEiQr0L0NXLGMK2OEYAlLcMFcDlNDhMZFkkOTPObJtJVBCc3jFmBpPBKUYcgria1WleAmUBmghDJeJq6y16ihDY4rKiYBK3nC8hZcOdHHScKfZY3hliaEGc/JcBLdffvsSxolcrJfKCq9HjcOoIkjcKGbrSnEjrhyo0/jze9l2NKAED4qzAz1mI+l+aFYHqlHbdNF6gQxEmhCgBAPVyyKRztHMUpcQMyZv2YLbVz+fWqpXpATEar2/JSEnJX8Kb/QnmCijkeWUfWWH9GZRWtoFZ9o33vmUzr5+WfUtmA5LZq/kvZMbaDR++HmRDQM/RwbyHpYsRkz3CQaZvp4ElwtRjX7oaTvuDzdMJNIzro3s0biy2tMJlgJ6Ux4ezw9z+8xa4Nip46cpJ4tPTS9YXrob/UPjgzS4YO89yiPM7CgnPYhD4rNB9txmTKcWd7gJXwJY0xgy6E8mCme+ZWf8BEmxeEpX3JaG0A2rscUz8SCylyZH/itSEIzVP4xWJIKZmyaz+t1izHMpOGSIweM/tRnNkvpBNgYOsL+iHSadIYNKDmS/XJVlvLsalGp0joxSqA8lzKjKsVXgAkdPgTgA6G2yYAGt2F50uIlB/L4j8tpjtQPXPJqhakueRHERQT4qa5+I1kO44nkibU/JtA447WsejwMHlN48FCf5Kw0qcRLfaldkDelZWxvqN46rYM2L/oGXek9Twe3f8i/aEfo/MVjvDcyl2bMm1eal5xYQLG/cvzj9oPFsDRVZkuNDObmtwh3FPmewC7k4ntlJXzHzArSsIlIH2l8w7w9np7nTzHkVezwjsP0q49+Rdd6rtHo6Cjf7jNKd/ru0Nufv007P9wR+0CaghiUNJ/h5hNSmGD74d2ZWONlCAoCmyAuNMfPhGUMlztVXby6iuuPBKWMU0ek5/GiU5WUk9opv9B+2MB8vqDRxQoWKBdMsXcqWgUpQwv7S5fx2hfTJLKxLqZKbBAUjj7BnN9zZAMCn8ZJrNreF/WQPtYR8YIYax/Se67HRUe8VK48002KE0mUp3gU5geAktoBzcAY4FGmd6ykTZ1vUgsGDyvwheVliMgyOAESMz9GM6I/dJ0ISF4wPEW4urruXaBdfD5kuOe2UK+fO0UjG4Zp7qLF1H36tMTHeiwXpNd5XmGmGCBgEs9SjoVbnDjDRPrS9Vc6bzkhZVUht0tRym5gKsEwLNVL0SXNuGiML4YbljY2tY3nZR7HMJMJfzLX+9ufvkvH9h+lhUs7aBLfMnzl/GU6te8UM/EwNVd8jonqCOc6MHtYHrEIEC1ZtuL2HHZjmae4hGKCkvBDRcFl07wccZkl8cL1WF490gDLrnKimAuTapI4X7WjRtX7vR4JTonfE+2UyE/qLIXAgQKmkYLEYBEOp/OQILr6WS87H8Kx4dBnSeY+TFEaxBMvbSWJEs0RQuBBV7O0Mdcmsyhh4CkXfIsBB4b4KkkXI/EJV9PEPGZLbotFjDpEQucSdfNnwFKMkJOJLSKDkatm1hx69NFv0by6xQKnHOP+J5doXEFjvOvawBXaue/XdPPE8dBEdvZevU7X7l6i1tZldHDy72kS/7pFjExK617kx3p84uCNMbIecWwcKIxr0uX3kIMlY+qzanJlwfxHrvd7nQnYGBWWIh8ah+L9aYO97fUQGfsr9rXhkMY3yRDOhVw4co4uHD0HRuAELZefyQEe2op8KNZulz/Xl3IlOIk3rIhruNVtfN8GwxzXNzfTduM6QlRVSW0LERmdDk2x1HbUP1QtDRQhQ7Y78ioE5ks2AgsxHK6yWJUyWOAwFts2cLAVrswKmFyJhXjzq+QLfcM6IlWpbphJ+YJzu7xM9Rif5JMcwBwOrsSLoj7jeAle8jFA8hlXOSziwIE4lMhT3eYpldIe4yOQi8RCqi4KHDnF2mmuB1VTaMXaV/hqq00GZcOtgdEblAI4YbGZElO7PEKQijTnvD7QRZ/u/Qc6t/urkEl9o0NDdOnaKVowYxE1zNLj6xanEiL2HRvWt6EjtWFJjKLlwuf0XuT19kR0fF/yiuGpBNcw073tcwFPP4mfv3My+IgEvcj2PtNN5sVM0Bfbx/w4X9bmShg4VlId7fG+aDAI3fvBU8xUSCkON0higbsiZgFXcntuEc9xRE3qSPMYJ6UBz2BqRCwqkiFDLl53XVAkOUxTlYs8DjDFo2o8DCYoKrEymiW62qzLn62siHJY5iosaS9PvLQvv5c2X3EjgZoRp7HCNdswUBSzDYnZMS6kMXcZP9ZhuZVvAZaP4VJ7mCsmJOLEyJeIFzd4qgcg4OLjCVziF8WAIK0N7eufolUtzzHPJ2KOLxVckZZwElNoeRgclaq2/BKbJDjfe5I+2vk3dG7nl3FeQUG+Kr554Mr541Rf3cA3pbUFv1RmGUFU3SQg1mHKx+tKTWMy/JSjeWKM2cpDHZVK9IfvSDHV+1WPEBT/cVkizIp97yCFbzyzIVHMLtLz/IaZtFiThkNykbakkn1CU8647ZBESAJFC3IkdurP2AgD38dYqhysiAu8jF4GlOqJrqhopRApltoFnLguSaoQlMXE4SYTSWz0NJ/FmszyzEol9hpih7OasWPn8jARF2LQMXAgTvY6IJ2Om40f8EfuJbINTfzScg+gEzyORpkfTtOFU8m2OOXEWNjw2Uf9ktfpGT5w42vejN98Fs82Smyr1zWXxAtJc6MCLbEtbEu9MlHDMCdZlVI/dwGtaHuBaifVGRSlSx+xVJkIJ42ZkD1O4jFegQ7d3E2ffP5TuvT1LpnnMOHsFsuy50oX3Ru+S/MWLA0X8zAGt++vyEfDLNbrEgBA4xIZHDIti0eoHMV/wKsvG3npEWl4KjWrE5zHvpOpBMsw09mexO9jqaqeIh8+WBQ4jPvvaibOakMu+6QY27g1I8Z5HnSUBJOLqVJfwolxFm/SxyE12/JRHTQpxoNRpKe+xJYwHws/ShFWhPPDvKpramhKXR1Nqa3jdY7vZ0lLUSx4HP8AK2oeZyJ5Us4/gW3rJ1J5PaY20ElTbUZglzBElmYwFxe3cZzkFQB/Eg/deLJiBB8GDhuEqtGXKFEGMzZGNgpC0AYy3zCJgY14y5HYwjWC8UyCW/CxBlholI4PTmxLTv3ebzrTSvOKpCjIozIK8wFASe2AZqag8MNtqWP50zSvZknG5w3wbJFJ3mh4ltMzARXwIp4LiWrCvT/aS3vOf0SHv3iP+rq7w/xau4yrsv9uL1/dc5Hmzl5IVXU1NDY4VMaPx29dbNk5DjTG+aVTCuy6mY3U3DafWlrn08xZLTStYZo832mA73fo7e2l7ms36Mala3Tr0g26dxt3yVvj4xyXKc1ts2nNtvU0d/586u25S8cOHqUTXx3N8jQNNtRzOubQwpX8tOSONmpuaab6mvD4mb6BPrp+/TpdOn+Jzh87TzfO8138dqI6rxmYRxTzsT1jwSza8OQGWrBgAd27f4+OHThGh748FG7UMh6HTJ5STW0r22jxisU0b/48qq6qpi4e0A/sOkDXznZl+rOKD6NueG4DdSzp4AFvEl04d4G+/vhrGhockOp93zc8Mo02PL2BWue30uDwID9k8xQd3nFIj4NrW7XdNfV1NH/RfJrf0UotLS38fpqpcv/QEK8Ht2/foqtdV+nS2Ut0+9otwsl8KTnzrJ5MP0QMCmI5btqsJmpd1k4LF3bQvLnzqamxiWqqa2hkdITfe9NDXde76Dw/nuXisbPU18PLHkVjg0HUNGcWrXvyce7fdhri+Tt58jgd/nQ3jY2MGKUspuQIms1Cins7jxMxVaLNgWV6wjF/KlGnnLOQjbC2QL50qseFazakZdGFwl9Iu6kQQ0M4C8JS8YCFQUROqKNTMahwJjvBnrkPxNripVTJE0jBC/QYozzY9mEoxhtWKEHmYvUV8SIHXK0LQRYnutqGSwwIXBDjpedIkuCWhEo1pCTZoYsiYjMXr6DOWds4f2FU5P7/paBl1u7RB6N0+u5hOnj4Iz7fsZM98ts+NM0TXWOrOObq9XO0sfMFqmt6hPpu3AwJwbcYk4hTHcJ0qFFnR972HvzGuc20+qmttH7lRj7v0sZ3y9dSFf/qjP0r6/QDuUy1f7ifbty5QSf4ENuR/fzI+r0nqO/ufakqnczvbKM/+Wc/pnWL1slAhJvuurd001utv6RP/uHDDL11eRttffFJ2rRuE83hF3rhDu9YvzLxi2x4dJhu3r1JB48dpB2f7qBju46VNsA+o3U+MJ7JeUtb6cf//Me0YekGftEkP/GY23J78216a+Fb9MHfvieRY8xbvXU1Pfnsk7R++XpqrGsULpxjPLod2XiE/vo//rWcNEdO/DL/7n/5XXplyyv84jH8Up9EQ1uH6KMVH9Hf/Zu/o8G+/rjMmppn0I/++Y/oyVVPyoCEebm75S79eumv6Z2/ejsMApyzmp/f9viLT9DmxzfTsvnLaGrN1LAs9EA44vAeGvRDV08X7Tm0m7767Eu6do4HNswz54hF7QycMXhQnTuLNj2zhTat3kQdzR1UW13LAyrv7aG4XA9WPKCBbQN05uYZvujjK9rzwRc0gHuUNF/zwnn0vR//KW1cuDH22bOPPke/njOfr1T7eeluauRN2vBwtmsUcnFJkdQOrH+6aV5+/HALOGYORYaeMBVnwMOAgS7AIAIaNAwsjPGyFZ2fxs33n0e7qnkT/Sv28wqGaZBQYQukMuMXh3Lgz7EtXqRycnWry/JU4sInjczWnVu/5kUAYmLdhidS8jIW+eqPOHwokkylM+Hin3nUufE1fq7UWqEJVjDJ5M0YISAHipkq+SLJlJSsNlaIKwPn6KtT79LeT9+i7rMnOcJWMA1mU+gGO1k1tZ5WL91K564e5edmXQ8B8DuOqREDK4JOz8FwKOfRbzxJr3/nR/TM6ueopbGFaqpq+AgErvvIzhQ2jsCxgZkxdQYtmbeUNq59jDrWLqUpM+uou+smDfcPonYpOITx6p+9QU+veVriACJHQw2f15nTTIeOHqb7t+/J4aRnf/AC/eCHP6Qtq7dQ09Sm7OAV0skU8XjibWN9Iy1ZsITWrF9D01qnUdelq/wCL95Yp0VnAcP1Kz98hV547AWajBNMXJCrvraeZs+ZTYePH+FBsJ9e+/PX6Idv/pBWLVwlez6YXyvgtzS1UC//HeL7P9ikdc+spz99/U/52WUNkg9ctK9jbgddH7hO54+fk4WLPasXv/sivb7tdfGDh3x1NXXUOqeVTlw6KXsSrcva6Hs/+T69+cyb1M7PS8OgJMsClWlBHDbw2Cua0TCDVnJbO5Yvov6qQbpy5lJYaiW6hUl7o8EKVoctrzxF3/veD+n5dc/T7MbZNIX3ppA/U9QEDj94axavpemLmulW723quXELh+rp2TdeohfXfiMuazQEbZzbPI9Odp2ku9dvSdqY3fJaZROyda2MSUJwpsnsi+uu6FpBGV5yCt/8KiUnT9jUPmEdPsGg53xQc8TBVT6SII/4Sxi4hosMAaFOmzIlXsYrdJ7kSc2llUreqEveUFMZJnHImffhGNTlfQC8ndGVn8eR6l2st02XODFCvVI526jDStQdBp+YDvPbuxjLytR5bbRw+oYAGT+PbEFegl+JW+RXPLqjUmqGpcU5jpEH/Ouw7xydvLyHzh7eRfe7ukq//l0sVBSJNdzJW1eu0MBIP81a0EZXDh0qtd1x4h61YcjndOlYVJBgGDw2f/8V+ta2N6mprqmUGw1Ki49VHx7Hgg3c2o61tKptFa3gd6384q/+nt/GeFWqmto0jZYvWs7LHsHZMm/GPJrTNoe6L9yk1//z1+i151+nqXVTA8k6MhtSZiHvrMZZ9OZzb1IbrxNv/+JtOrWbnyvmi+aq48NBnU4xYxsAACAASURBVEs6Q1usL5Q3d/pcWti5kLY+v5XeeOEN2ejFFAkXdXYs6OCnJfOhHT6UtGgpXyXHA2JasPfW2dlJn07+FLsuNKVmCi1bvKz0y94COD/uYm9f0i43Iv7gBz+gdR3rSn2W1G9hXqJNy+cupxmvzaBaPm+x/def6C9bz2Ld5ZrSUEcvf/9V3nN6lRprGxNiYro482BgeIqf2zbzkVn0dv0v6OyBE7SkbVmp3SBq3Iz6GTS3vZUuHuQfT+WrgqX8gyXPfqYkpvOpJyGIyZOsLJ/p8D4PDVYx/pcG1SMXCoJYxz9/aYOVSN52TOKjEw/4BwL2RHCk4gGfg5Sn8UqdPPHSZt5L6JEDvcAGR+KMY1Kban6JFyM4zI4y4aPy6IPOfpSIBTPa5pM4MTTGYjUB4mMxzADvU8xDtgjwS27eoo00varFIqV9mQ1m9PynUzBoDPOg0TPUTZfunKALlw5Q16kjNHj7Tlh/bGZsRtgGxGGlDjbdycF7vXS7/wa1zFwgJ9KlDyVQ41w+Wd/gQ27LUYG74oXN9MrWN8LgwWGx5MVEZ6IoFxuULSu20rWXr9Ev//efyeGKydWTacqUKUlAyaypqaWX//xV+s6Lb/KGr7bkeEgNA9ljKx+TcwR/X/X3dNyfX0H7UHhHIlOH6zf8mt/25DZa3rY8O3iEyLD8oGsuHD5CX2NdnDZtmpyXMKpJbNSnTWUfr5ioCn3RwI/qLyoL2xfS+tXraf2i9eUUW5blngyCPYNv8wB4q/sWHf3qYHa9MybnmlxTTd/+8Zv02pbXyh8EabxUFrRh1fxVVP1GNb1V9Y9Uw4NXUanmc0plpSCn59niC32P3+/ZUmZ7gPVoep1TCJ5gIXNolMWVnf+I1TPPkkTMEhuAXFZADkOCzAV/8UNNLKUdzmYm7g3hA5VcRRhIMnsgtiH10toCLKMX2MIDEX7/AeRt1ct4wEN4hp/hqT/FvM0UiRepE+QVTgRLHIGEAE1LaufgoKDDpzQ1UfusdbyBygkyksWrLIATVrEpx5xplI87ow1jcvx5ZGyYBkb76P7oXert76bunkt08+YFun3pPPXd6qYHI6OlPQ6fmhtjewyyeuU0TmYtrF00OjhIt+5epbkz+Ng0v/FuGMecUSwOUvXMIGp+z3V6Ax+P37r5eTkEIh0LnyuYZzyWA890QpkyeYp8sGEsKtiQdyxYRLX1tTQ8UDqUVcR/8rmnZKOdu2EvCqqAr2hbQd/5/nfoL2/e5cGb37eCIp3spIBuwn75Bc+DR9wDcu6Mylx8rU+dPsUnyPmCBsSi01FHTreIDwngRzEZrDjFBuWx5Y/R9Hq+36eoFNSR0udPn0/PP/cCnT5wkob6+CR+EodB75U/eZVe2/wQg4dVkuQyuHNOJ730zW/RzIaZBv3BMqcbNZfzOLVSRZ4WdVaibsGGOSkuJQYRZj6s/gUdkVnAGsyJAhtTFAxJYa8j6uwyDBJFJKcI9hgfwrLG5EjvEzdPgMkH2UyHhKl2Ge58xjE5EW4ZJ63HtwU6l7SNhgVnaK80GlxxiidMBFDcwSBadycwNfGx5eaaNg+LjlR5MWXEHMAGiL6x+9Q30sNPwr1NfUM91D/cyxuK+3y1zAAN8xU1Y3xVySDLIb4aaLi/n3384St5cNx/Em9sZW8CjcDHzZvgWq+0U32xwWzHPQaOlfkQIv9aZHnr9lVaNnc91T7SGAYQ9UkdQg712cAUcebFQQUxLm7RJj7sNPdRbVVW3Od53nViB504fpS6L1+Tk83TZjTR3NZWaufDN4vmLqYWfhR9PNGq4Tgp3cNX64wOuytusqmjNYUvzV3Lx9FxlY8vGLRu9NygKzev0J2eOzTCuXD10ZyWOTR/1nyqn1Kf+4sfOTCAIedL33uJ/vp//msa4ZsxrXukjozha+XDorV8+Ax+9FFOwTqCq5G+OvoVffbbz2R5ZdIVxRrJZE5uDGA4l+EL+nJwdJDXQ17X+GQ5zj3gPAsubsB8VirrO9bTo0+s4SvBdgWaa9uG5zfRy3zCH3uMlcoIP4/t2t1rdPHGBeq+3S1twB7VnFlz+QdcOz3C76vx7Vi7YG1+ugrzjYBKc1LyBa1kh6rEVtDryIrtkpWMHsFS3UYtkghJcxg3/hqUvIqKyJtxODwedEzDsBIkUsneBx+6gsTuc9lVWFIHT6xhkPJBtNPFn9jGFV6gh1jjJTLDAz/xxzosl+P4WN+uMp1jUCSXk4JhgsL1WjGe2SK93zl8lzfzr52anPs+Ih05fEB0OEU5IzRCt4eu0eXe43T95gnqvnqeBvhZVBgceGshV93ItRCczwYBSNEhURVPcAkl9LTEprj5yhCVIMLIxkVCxe7yFU+11XU0deYMunf1WqjM84t0ziHpEj+uHFqyZEX5RoR5AzxY/vLjv6edv/yAT26HQRFHbNDuY2N7+FlPfOK2fS6t5AFow6ObqHNup+TBBvYq7ynt3bGLBxw+uTKBkg4e566do+07ttO+T/fyGxu7aWhoWLJgoGp4pIE6N3XS5qe20OZVmwsPjWGj9szGZ+j4S8fpy7e/KLUibwGVvCXN+l2RvsE+QrtOnT1FZ06e4ZPnh/gSVr7izPrU5zVdOp0TwPYf5IRtfthpYf/tvtu08+hOOnjgIF290EUD/QNUzxdTzOV+X716DW1+dHN4+m8aqzYuclizZi3t/WQ3b99QIRcWDdOn0TPbnqOZU4v3FLAcz948S5/t/oQO7Pia7nTdknMzOASIgQ57l23LO+ixrVvkarJptdMkfaU9UyFMYJLplmhEJZMhHw0U78vozoiqKQXSb6cChTtSwXBw0gIzzSszsBQCP7iwD5K17VxIGDDwY9D2RnAeRPZApCqeWKMgPZbq4geoPLNNFuHmN4kmm14k8zhpfm+bnpEyA6X5iz5JrvOqOkQsGhftRIFbFgBvRGc3LZEVOaGIaTzUKwF5JMZGH4zQhb6jdLZrF3WdPkj3b1znX9NYcByGilBYoq+qZEGyneZUO4UltmAi3CQAdaDO+pmzaIDv+xjFoRFf2N935zZzRqlxxkyS67Ash0nwNY+EGg7pdZ236oZamjNznlDTyekbp2jP7z6R+uBDOIqEsjHGewTdpy7RZycv0e6Zn9Oqzev5fo2F1H+/n++pOEyndxwRvsWJMc4Ev7a3H9hOv/v5u3T+0FmtTOvmivlgGl+t1Utfv7+H7585TGe/f5Zef+l1mjHN/WrXeUNVuLJp21PbeCDaR/09eshvnDZk3JwLe0I7juygL7Z/Qcd2HqP7PGjwuBuK9amrM42PHQdHyoNd0EFHLh2hd377Du3bvk82/kLjCZ9Jo64zl3lQ2EtHnjtMb772XVrUsgjZywo25p3tnTSdH4HTc/N29K/Zul4ueIhAomDw+Pz45/Teb96li0fPiBf124VoGIyG+bDYmX3H+KT5STr38hl69dnXqH1me5Kp2Ix72sUU8ch8WyexEWx2JTrI4lOC110iUW2C75wUliU1LJSSDYYtKJXmhEtnRKCIg1dcLJvUyn1pbDknwlbJZl1y6mDCKTOHsKzSKFmBLjPm9DwbmHWAxRhWJpET86MxZX7DCzgCK0dyIBUSAkt0AQxzktXYXuMAQ5FcQc1MrSMFREUMQNQ0zaSZta0Z7sMY8it58Cwdv/IJnT/4FY323ZWFhqs6pc5MxcWZtUllBI97HcSMzYYdbkKVY7gsdfYcunfrjvRJ/JJpewbu3ZOruhqbZpUS+YSq27KRmcnxS4MZr5laR/LL0TgmmYCbvx7wL39AmGBw841HHYIx3NfdQ7v5ip+dTBgbdm9NQ+wECwaPT/d/Sv/4b39Gt6+EyzwrhQ7dH6Df/sff8N7JEP3pm+Hy2Tz+qg6+KuyxFfT1B3vz3BWx3oFe+vVHv6b3/+596r8XBiDeCQoriesrSVK0zhThFWq+eOsi/fwXP6eju/gSYfBkwtItA/xq3fPRLr5LfAr9xff+Qu5TyUuJy6xn8E19PTd4AOE8uKt8I99fg0u0i8qXJ76kX/zNz+jWlRtFlIBze7CXuevdT2mA73P58Rv/Gc1pnFM5xrw2T2w7NaMb1aTnGWbS+0RXoFB3AWEPoHS4y7ZHdrVVybbaeC+BQZdCHJLHVwg0JVkKSHyBnN+GDoPE1vVHrsji3T85aokGCUml2JX01AdbP0hoeq7EPIzHgb+Ah/nMxHtbdQQj3qTwzRdgyQFKIAZhdQqeTpBTPxYjkrFpzbOpofqRNCLfRiWu4Fji4Z5P6fNd/4bO7nyPRvvvOq9TUbczRU2xMgKzgBV8MD8+qYQ7bBb/gq+pr+e9HffEXVQsROJDagN8Ke8AX/EzXY6IGh7rc9wyTHNkcPALyny+2mvB+uWxbsRJUyGTXNHkLwTfl6fETGioxYg5dR6/fJze/bt35FBJSrNBVsL0C2UpPvzbD+nDr/jdKTaamUMl7l5/dO2j4YcBMMTbRzl5YmBogH7xm1/QW//nW9Tfy4OH1eul15HE7DQhcPOZNE5i48quT3d+Skd3Hi6OQazG7Xx/B+06jsOFSSLNX8evTW7i81ZWWpe20coFK80sk7gh8cPfvUe3LucMHvlVSI6Dn+yi321/V84PlSUdD/AL3OlhPVPA4bYuSlrGo8vrVmd0MqB6BjLMgxbrpLnjui8+7RBxBj3woFf+YHCwv5SLdTl8sOcR8giX143S03i5JjQmfphqOtpmusjUtrgivMBfONhoHlkwFguZ5Gcztst0iREj8L3tOaZLTuVLBdCtmBPSlcSkaU2z+WRS5ZN/Ljyqw3zIaueVX9Kej/+S7l05F/GKSlq5kVMcdooZN5U5XNxs17Z0DfX18oDm/ZaT5Rhf8TU02k9T+ea5Sby3IjSeROl1bQ7Wn1hMlwAekPgwxL2he9HtFfySfP31H9Dql5+S5yBJqMWDyLqmCUqAYorIj6ToKlNwUvqzLz6jK3xI7GEKBhYcTvnsXY7tvlIYunTxUmpsyrnHAd/NnIKN8QdffEDv/c173M9MMJ6XXvc5DPeY6eYzmeJs44VUu7fvNk9JWoxJeFjHHsAhvi9omNeNvIJfylMb+cIAFOZ3dHaU9lZ8Lrh5vj/fv51OHjgu9DjfwcqdynJWz673t9PBS3zZ8DjFxxTpIUXJW9Li6iaUiLPidVjRZqZ9DwRTh2G+uYalMh4q4E4J4dx5rHg95MHeieGaWX4BobPdR37wBDsMJOCy7XDY+MEbBxS25KpTqUAriTrsh/lwdcYvHBhy8pVxXR7LJzLFnc1qrJurKHUY6hNnkMijpnCCxVPFvc/qjJxEsRBcfthQP4tT4Js98TLCg8eerl/RsS9+QQ/46iIrltfsP1b6fF5P84rPEeasWEWPNDZTz+XyjWjsm+FRGuLLaWv5V/WUav6p7+Jjfo+pDmE5omRshPdourq1Poszyf7lc1fQn7/+X9Cf/ov/lja+8QLN4EdU4KGGki9WGBTkteLU3CYaz+TZa2dp/0d8Yh7fJy0+ByCxnR/fNSsXj1ykfUf2Ff4Kn8fneVoW8v1CiHFxEp+Dnbl6hn7/9u/5uU3uIgCLM2mVT1RanMk0TvELXRfo5mV9VA04jKd9kc7DhZMXCIfbcgsHT6nVe3D4JMbC9o6yq+Ys7ub9m/T1jt1l36yy+i0gkQP37tNefpwKrtz6Y4vf/GfWLdeYDG4Vsh8UoZkuRgkD1WKFa/4ow8KInIhrJWwrxIoNKPDpQhQacNgeE0f+xPY6mB//IlYaRLD9LjUeDdGWQMpH/amd2fCnHI7N+JErhxNzFtWV4EhibfK65eEqsu0XINQtDTA/GoPi8gFCHuPBjZIDBYdOJ0+p4sdOVLhOXnnIYwUL5ED3+3Tsq1/xz/gKK7cPsmCT3ud19st8GK9AJiElFjsm85NOlz+6Te4fGeNLgq3EvgfAvAf85MhR/qVZN4VvROOH9UmBUDUjPeb1EBVieJf49PFD8R4Pc3lZxxcsPLbkcfrJq/+c/pv/7n+gH/33/zVt/PbzNLNjvtyIhjotvejRcLhPmOj4dXXizAnqud6TeCqY7juJ6rDuH/76MA+uyYUHmgKHsWbxeYCKRb/reM7Vjj076Oppfp4Uit8GWL150jCLkeBk4jmJS0z2X+++TmNDuo4aP5U+ln33794jXCUmbfU+0zW+mm/mbJnBA6kvlpux8zfO8wMiw9MDPMXrbvF6OOqn+I2Mt/pyzmH5QNVF5OoMelyzKySW/85FPYYFJcNHlALGFzPFUtvqTnBZ19UXUoc9jwBxpxpfAHTyQ3ywF4KPxYiOw1l2FZYlZykqpH1QoemQMNWOuMPMZ1I4FfzgFXFS3Numi9R2QUeRnE56rhC8LwKm5EjLzy50oxX8Qh0bwzOYiu/kNa6XZ+/vp5P73uWf3AU3tWE+MhWpneI+qelFHOAFRUJcfZ2bn6GWR9po9ydvhQgmRI4oAR7jcyM43NPAdxDj8gzpd+QBx3heTkA/s2Mf7V61g7YteZpTIMAVi2cIDzSc1zSP5jbOpS2dW6n7hW46eekEHT10kE7wJa2918MreGW2OE5C3Ty6rCWVSXh/+IUz59wVPqVF4aqXmNQuJSK6yhu+u3w+q6Um2UAyCc+8mt48PZ07Hx71O/fu0MEdehjG+hZe0/NkjHaK8QyCjWIyWJkpzn/gycATKi4/Hvc9kV/9dXzp7SMNxecOr928SkP9Q+E81oQakZB4AfVcvU3Xe67T7GmzE+dETCzhUhFLoTJdabbtgRmjWSnTFTBcpGEmLaeXsocRCErj3Nr55jMH2oCNVKw9LOzs9ypgWkUQSUi48opdRkV+1csu45W6eYKOgC4dktjiE2eWZ3gq0aoU83aR3+NoTKY9mtPwPGnxkNGvumA2QeK8koMDsn6UBrFdxXdDT7QMjN6nE2d/TwO3ck4KZpJPNOMEeEnexAwJFGxZvpLWL3mRjl3i52TdvC6zWMZXAKJisUCTII+jj/LJ4i/ee5emvdFIa+ev5/WGA3yMVagY7q+oflAtV9vMWTmHtizbSqee5Et+v95JX3/4lQwkFmLLK8q0PWxjw3cbVwj9oYVXDjStj6+Suj9wXx5ymKaS+0em8o8OrEj2SUlqX7lxha6euRp41g+QKIj1mLeFkExSP+xxyqgdNvOxeXX6PBPIC3p1bTXVTsl/VAz2vG7d4sfBJ0eGbdZ9daZ7n+kjfLNj7/2CC1MskKXwNUg2sFE3pyNDzfFjVbUSdAbCf4BNV54IJgaplIwv2y6r00uL1TBJEq6+AmILDTDrvoHiA868SGMF/5ZMcTEjh/2msyw9yoRZIEodTo92ggG39pieK31OjSnj6Xxk8AQTM6kTDeZ/mUQpSgm3OEgpOX5zeb9h6KtKBW2eaMHhkdN3d1PXsa/LjutONAd4qDK2S40MpskEq+BPc9XPmkUb17/KO6ajdOrgl4QLmLAyyQrjyEgZVha+dIDvHMYvzrAgFNcVLP74scZqW0Isc5UH26+U3afP0W9/+bd09xs99MSSrfKUXVQ5kYL2rJi3gpbOXkqrVqymjz/kQ4Wf8PkIDpZ2j5MEe1SDuIOfeWmzERpxdUY7yTs8MEzDw/knkkGt4Uej4/xZpYKTyJevXuan+Q6UTp5bhZAoNmNeBk/+1GbKe/Mw73e6VeugTBvKvg/WrkxAycj+Gi7hOMw7PDxUcZmVtaUM4Hzcx1immeJ5rGfNkiWamhm9AoZ6Yh8wT6miWA6TwtVJFmMr/McEljMruXMZsFiTMS8ULrl7IZYoruXC1NUpWSHY9IOKhCqWPYmORud85HyGNKTcX3auI43nXxDICV4utyBvXjvKsJxY6QauyxYAYqR4DIDhwRvsFMuh5YVaivHk4IM+On9hB98hzit0Tl3jxUd/UWyKp3ZMUK5M5qfXrtv6OnXO3ECHzn3Od5brM5tARR7NJf1pefnnRzU/8mNojA/F8SAiywdU9gvFeJBeZ9PnhG4xItm+feYCvfvv/wP99W//b9p7YbdcLoywmEeM4gkGkg38cMsffv8ntP7VbcXExINHnk/BA/asvYm/oum+d8hR6bEcwyPDZb+uy3JzG25evyl9E31Wh0k4TE9lDMpRUq7ZOVTLLz8I4DeuyQoxeS7BOLZSF2OzWM2PlfGlMr/EFJ6SIfCOlXELVjxrEasaLmGiK+BxI3lM0iCKFcNlnRYszcuM8B8dEpNiAkrKUntQhVjZSeneD38OxLilBYYBurQgkSOcKo+YUAMWufwrT/5U4jsfDmG5BsrM5tgC8cT8UXLVpktnjMMBN8PT+BTzNlNKdXi+OCRdyKm2CGkwNC5oU9CcokB0GKFcglLq+qx/Ej8vZJSfdjuRcn3wPHWf00sSfUBOBTmQjxhfL0jgYdMfTKqmNc99mx5v+wYdu72PHz2+XfpLfnXojIML0O+NVPO5j7rqerrDV8vg3IFxpLMsuZdetw71WKKP8vO9jn24nU59sZcWrFtJnSvW0NLWTj5cNZfrDS9JytSlbYwLi/O1zmil117+jtz5fGbnUVmQqKao4NxKU0u4KMKagxnDxjPT5OgMq5T5LC8eq45nROUV7IkO4IGC4xVOep+vJCosqLTSzBQGqiNt9Hj8cfzSlIfIOTI4Io+oyUuLd4008QNK8SKt5ChWiT6Bea/iw2SNU915liQmmG7q/awnZgRkO8YtEb+SDANqcRFjwDAoojuJmUoxs6OvAgcDhxzuNQ6CuMTzI/CjBkmqelyjA1O+3OKX0BCBLzwwFtge2FEFrMNwhDvR4YAJqR+kMF2kAAmWF+dyxPgkFypLfSkWbV+v00XlPF5KjACKO10Q4wc3N8KUrIzfAeeHGjeeGfoDvku6wpfcca/dPcGPBOkrqtYxnSoVO9ur3qe6h4yawWC4MsYPRlvz/Gv05OLX5T3nhw99SCP84MFYmO83ntJ4XafwXup6fivd5e6zzNHDWGG9khUOyzizjiKpx0w3WeAf6eujs5/voTOffk11/HrTlkVttGgFv/mxfQUPEAtoWg0/nrxCr7bxmwy3Pf8cnd93ivufB3vUh09OwV5Da3sb7aGvcrwTh5rnN8trdzMRumJhsO3hu+Wlb+LKlmFGYyS9Asr6ytrv+lvmyfKZjJkmoFguT9U8tuGQNlvdKS8PBycnL6iDA0N0r7/4JP3cFn5lL+/J4TE1afFVia5AijfObJIXTaXxGZuD0jgAETNdAcNFGmbSBcr6j4rYp27Z7kndhpn0PMM0SITD7BxHwP3AEOpCh4fBhDvevoSxMbYwTKJi6CjIyDr+UZ9QuDYdRGQ7IJRQJzgPtQeCNkg7VJqNnFF3Puk42Dl+8SW4x3xsmc5xxoUUU2WKZ3yBGhpkupeWizHrUu+2urxzjO+F6Bt0G9xMQMnAOzlu8YYWv6Zyc5eoQUNbPDG12Z0D5ccC1XmznDDHeGO59rnXaevib8uNkHvOvU+XDu6TQ42eJ3siyKHtwbLGOlXXOI3qJjdQ/0APL38G4LdGKUdsh0XOeFief/IY9XffpvP8HKUzOw7Q9qlTqWXJAlr26Gpa27mRFjUv4nYgMFtwon31otU0m9/j3XXsfNYJy+qCytwlS5bwI+rraZDfJGjzmtB8CFwZG+c2Ovmu+cwLnbTvwMU7x2/x2/Iyxfxp8w3PkNmwvgZuupceh56Worwpj+20SULxdTEhl5OTy0PD/NiXG7f5YpLyh1gLrb2lnWbyQHzzvF7Kq5WMW5cjLF27gmZN1UumHe7bEXX2l1EMU4eIFIs+c3AexZAwqlEBFhwGRV6AY5D4HZZr8wwIzitC3g+p4MNcmt8WXsAQjUNTgWf7LGEFiUxWSoOKrnKMhXMgaABHxw/buecrlFPJF3MwtxKvki/m8O3CvKJ+k1Bg6yfq6jcBfywaE21TcnAfZrQo2Wl+XCXS18fv2cDZugplcGyAH7yXc+VVGqOJw+JLnWxbxd6Vg2UgNTxWVVdP657/Lj215PtUO6me9t/YTke/eI+vKNPETM70HaoGZvWy8gg/yhyP8e7lx2oLbs48mWC23ABb3ozORsShG0913HYyzId3Lu87Th/95T/Sv/tf/xd6i2/KxFN7S41EUGjwI/WP0NzFrdEOaP50Wesyfg/7unKu5sqPKqEz5s6gdWv47X1YyXPKzTs36fq56zkehvIWvMeK9Pxs+ajPkc/IouPw8+cymyLX4pH2woXz4RduDmH2I/yK2sf5Srwcn4HiU0Kq4+2Ga9dsDOeicpOExBYXKaxkMHXkYgragICMWG9NxpgMxkb4D9Lr6gBd8mR8AOU/5Jep8oxfJm3hpRLBRRjj8o9J4Mh5ENbjORDVJ3QSXb7IaLj74LsxkUFgIhyfN9Wlw1y95sfsQzcpKibgQqgeCA4PamZehPOQk/irnOPu8XXmeAR7pTI4hvdzjH85YaUcE/JhvscpDc0ttPGFH9FTHW9QDR/zP9d7lPbv4ecG8ftEyormi2mjQjSzpZWHzTG6yxvEWMzPEqosL0ivO444ECwEKFyK/OYzruPd7brOA8nP6fd738/dIOGY+rRGfuSK5YAsKDh3sfXpJ2kaH/5A8TFlusthzdn80hZatmCZ82TVs5fO0t3uCutC+M5mgzzmdWMZViSN56Vxx8PMb3yTjNs8G+Vh5bnTZ6l30N217hLigoatG7bRHN7LtOLcmbrz8I3f2EbrF6630HLpgqLKiugmNSqDicE83ch4n98mIdTWf9ORPWK+DtNNIlY/CICOiUioUYEjr4SFlMaVmLbHoQtTBgoeHsTEhD+qh/MdMIGVOMDjAJK3oZ/IICEc/tWaFy8dxXNQlKcshpttMZjxMh1zz44UFxh4cAdFdeEaLkRvAHBxwYxT5PPF217vu3ON+vkNgJUK33I3oRcayTKrlMh8vgGG5cmEN2vZStry3D+jJ+a9xDePV9OVvnO0++Cv6O6Fc3HlRJpMWMYIzkl8GWpryxJ+JZX00QAAIABJREFUdlUv9d7kPSvlQNgHeWKxHKkEwTDeYMxbs5wWbd1Es5Yv4ZVVd4fMr9IvU9ORA89hOnn0aOEd4LEteYrVob4NSzfQy3/2Lb5XofgpsWVpOMfa59fTi8+/WHgFFq6+Orz/MN/F7x5LUpaIgYmuCMpD8+2Tl64iNtG6XJJKdcE30XL55EU60XWikI7LsV989SU+XNoQV5OSwmG+MtbN7Nyyjl568pVwCbiBBbVgHZJi8SYBmp5IO1TKcIYjpoAMq5QcSsxgFsu+4HYDhY81HiSXshy8shgWLtnVfIHOU1tJbEFXkuyTf3BkfyNIjCwYPCQXBpFgy30gqFwaoBJtN8wkQ2WY+USq3zor40NeSZDkSDAxtQ2mR+lzaFwUkpwt40QHFFeM5yCvwo1ue9gyyO/FuDV4me+qbR4ndJwGjBP9h7jjPPHltos3PU3rF79Ec/jNifgCXB/sop2H36KrR/brAtIakk6QHDFRoE6bPZvmPdJBXb0XqP8OnwNBKE+wXomRI7FOSAeb1Bhgk2traeub36Otq57n8yp1dG/wHu06+QUd2P4pXT92IayfmlPqcLG+vgZ+UB9+uUZMebgxra+fL3bgulH9eAU5Xn3qW/L+jfd/+i7dv9Ub142c5ss9Hetf3EBv/sl3qbWZD5X5gnZrOX3lNB3ZecTMCclYn/UpoliX/vQZzO/qE7fhnvtPoVtekw+ZE/OFB2juO/A1rW9fnzvoYj19Ye2LNPyTEfrgl7+hO9fC3q4sQ5no8lQd55/WPv84vfLi69Q2nU+uKF7YNPOzFNUkAkwvk8LM8gMUl4ktG5NIZrrJmB9VaXw+ZucuKvNcCm17WDABtxwlKSR8maRyW4iQrsihFnD0q8tqZDJWjad7ogLkkDyQzjZcfAW4cJxPOkHzeV8GV37E2DZdVGuP8cyfSJgo1r5gyLSkYoZcSbooeBJO3Fq4uDIVMehQfqT5tZ7TtLB+LbcjTRSiavg8QzU/Gn24F6/gCQshT4rzISfajPIodTzS2kHL175Aa1qeplreOKPc4MHjqyM/p4v7wtVGPgdmQfqIJx6X5YP55fgFy/hhizXTaffVD3krwPeBGNHJ9MqdssHFcRduXEPPrX4lvhcCr1L95ppv0aqFa2n3kS/4ceK76c7ZLnmnu9SFWC7S3WgQ29PmzqK1/G4JGUDEW5rgHeq3rt2QUEERb/WXaBkNV2R9+9k3aO6cefT5R9vpOL+Uqv9uv+xRl3JMppa2FnriG5vp+adeoDnTc94/ofXgLvcvv/xSHhGfqWgCBlJI0Xk1sxDLECoYyJeWceqIbUnj2K7k83T/NdnPl2kfXv8Erevg8045BYcfX9n4Cs2bNY+286PlT+46RPf4eVs43Yv6cPYRV2vN5odrbnp6Kz2z9tnwHvQJNyan3Rwr4WUyJM33hcbbvJlEJtNTiYiAhYpCdsPglGhJbLESI0iJZ+1RuCQsYQlxmi1olTqYYC9jEg8cgvKXWIYc/fI+YBsp4cMksweCBlojTc9IjvG2zJzGCF7Jr74Yk2Obj12hHlFgyH9JKo4ZgS8W4xngfYaxRFutSEeYwRIuwZQjdkpyfFO7r5+gobkDVEv1BmVkLV+tVMfvzei/rg/Fy3j/aYzYdk03hY/5d6x5ila2PU3zazp4vsNMXR24SF8e+QVd2vNlWcU+B+gy6zr/4uPJZH6z3qL2dTQ41k9Xzh3jHPAE4QcN+/ESO1USBB4SS3MUm8EvrsL7tSMXNCYsaGqj1s0/pK2rn6OTl/mNc/ygw2vn+Wmv127xOZsR2eOZ0lBPrXzIa+OGLbSp47E4n2iSlSu3r9DNc/xIEG2q4Rlp7QOoOgajLau20JrFa+jst87SOT7Ud51f34vLa6fxu+BbF7TSkvYlNH8GP8wRV1QUFOzy7z26l774zRcFjAow+j+v3Xm4LqsK2f5gV14TfLK47D2Yo2fysNF78w59+vnHtHjeYmqszXnMPefAuoB3qq9oXUEXnr1AF6/zO9Fv3aSREX4W27SpNLd5Hi2as0ieeSXreaaSnEYYxLxINb1Mlg4tIUz4ZZwSLhxZudFuq6ikZ7FAyGIhJmBZv1hKttQB0xipXNvCul1TFbw2zV9x4kAh+XVFUmqMYCXqnK5sDwSx8kFdpqcSLodleEU+hwtf7RjLtumicv48abGQVmR+zYB0vgjnYUpFh1QsiE1IiUl3r56jmysuUmttZ24qvC+9aWYb32HNN7P9UxbfNtWranmDunIDLe3YRosb18V3lYzxRuxC/3Hae/Btunxwb2yFTxFB34lMEI7OdNva9bR4xkq6ePc03b58ISw39RUNGrKMwLHKWMqPGlTIev/9+4SH91XF97O6lnDwnGlzaM5yPOvqSeof7qe7/NZGPOcIy6VuSj3NqJ8R917istK68EiQ/Uf20j2+9wJQ2fpSqkqO7V6/yw/fa5zNPLBDmVo3VS4FXt2xWg5r4XdZFf/FK610/o2fyos3L9IHv+Y3Cd4uvu8hjSm0rR89IQ/z/jydY0pzmENw81SJF31RSXIV4UqDe8/vd1BrWxt956nv5O5BWsY6fmIC3nePz0QKTtDjXexFbzwcG9arJ7kR0swyWRo8xI9Kyzg+1pyMaYBJCc1gwTC/Sc/zesnPm3o1JIPlFDIm5StDoHjcdJzPsD0kxfiLifcBYfCJg4pamFOcZ7H9kGqcyEZBezIfh0mHeb/z+ZjIS/yCO8zbPsZwwzhE2gQZfTm6+FPcQJ0/mOievAKK96V2XkyKDd/toUu399P8Ocu4za5SJeIBenNaOunspI9495A3fP/EBcd+a/jO3bn8S3lx+xO0qHFNPFyFmcMv4KN3dtP+/e/QrdMn0J2ZeRYAbZIRQLo764ePg6r51/7K5dv40t86OnPpAI3wO8cll0+ounRDaZ0sJTUupOrnDx+iQyu+5gcobmIIYMlnHEDVfOK/saaRGqe4X6q28EyC6Mqhy4d4A/V56dCT8/ncgOVlUnyYZMmipYQT6eWdgIdn8jmWtNg8pTjb125do7feeouObD8k3grUnOhxIO3fcVhhPrRbwXXquKGVuJV8hYldkKnYWL33D+/QVL6356WNL+V+hwrzpQ5N2tPfQ58e+JgeW/kEn6+bl2UxB8v6fi9fAca6hJRJXRMdjiT5XOCBaH7hilGKKWHYEMMKJU+3fGA4akbXcMZKK4JxTWYXvvJEWAxLfO8lwPwlHwYT5Ai9gQEn1Aq0/Gm8yIMPO0WarRKOSn6pKycWVVo+yaF2nm4YJIrljLiA4goU5QVEpzmYQTr/Gfofa+DoxZWze+lO8zM0ozrnODhXML9hBc1oX0R3zhdfdfKw7ZjEj/RomreA5vO5graWNTSvbgnVTJqS2e71j/GLdbo+4Hdav0eD/ITTWLhD0Cfya4I7RXTrJCXJYQnhBGDZ40/x87LW8zmUq3Tx2D5ZNrZCyfKxzuU8gocKrKKwLMHxOOsD17vpg1/9lLqfukqblj1NTbXhElptxsSEz6ntOHn9JL3/23foLr8S1dyiFGVk0uVzF+nQzv304EcPaMPiDdxmRGqJSQyoLC9cu0Bvvf0W7Xg7e+jKpxnlq8eKCk7+P3ThdRGvwM0r2BvDjYyxcNVlDxuMTj6/UHC1mOuRsCxdDD/bhy8qKGg3L5chfchk7FZNNsQ/Rt75m39k/yB98zG+8orX7bKSqTjxOt/t/tv0zie/pCvnL9Lz61/MEq2+0SG6e/tOWB0YEzjKsLkEmMVLNpLaPNjGPuVmOQgA4uNgCBRzeb/XlSb8XL2UijXuaGscksgWQedJdYGjznweRPC1sYcv6v6HfpFDBsTEgYT1OIBIXdwqyPiRZM5WH2aY/0s8HwNHjs9jPt70iciQONRtukg/0fo9lOqgyA9t9NZEiwRVJt/vukjne/bRjFkv5xIbJ8+khUu30a0Lp3kvpHijkRds1eOJIVOmNVHj3PnUMnsZzW1ZTvPqF9O0yU28PHTmdb6w13Gh7zgdOvN7OofnW+mWvjT/yucKLT/q9roYADnnnOUraMMyvkSV9wKOXdlFty9dZDezNUCEDzbcMJZ5gwrSI0fvpav08d/+lM5sPEyPrt9Kq1s30LQp/JgSmy/l+XVeYnMmOBx24Px++vC3v+F3zYdf/tLOUFU2wtrn0IsHTtPP7v2Ubn23m55e/0zhY8ddSEbFsfldR3fRB++8T8e/zD9siWrx1N5LXZdoBT+WJS29/b1048oEbj5NAnEm5srFKzIw5D3Q8RK/ZRKPUwFvcHCQLl6+yFfn8Q17djhC8+GS4xt84UFa0O6iAl8/38F//up5Wjx7cXbZsQ8XM9zkeUpziM2T+3d66a3/52d0s/sGPfvE87SoZRFzlZ0G5TQC6/zxa8fp48/fp6/f+4K++ZPv0lR+3E4sLgcOb/Xe5B9UjAksMhglmyMDlCsB2upZFIO6SxxLVsKy/lCf5BUHJrBsorragkPnYnWILogMByFWbD9hX7rXoV8sfEdtjwYnzVHCMgj5MLCEos/CQsVoiEjo+gGYh5vffMLTGO/L4KjRccREAi6IEZ8YoU5vK6yOwI1YRoGRFM5ts+s9qFIGEQXRT3k8H5Pnz2A8KFw6/yUtatpETdXNPlR0bAiXz3iKutefpYtff1Lmzwf4Zbm1dVQ3YxbNmN1BLS1Lac4jS2jWlHl8iKqeNwKTy9qNcx29o7fp8NXtdGzfxzRwswvd6UqwpA8cCtVjXp86bx5t2PQtHqzaee/jGp05sosPCfFqxh0g2XgCXQrrtucCW2BLlkiYsVI2+GkldHH3frrAb/Tbt7KTH1OynpYsWCUPUKydXFvx8BE2HngL4IXuC3yeZyft+5CfKswvlpLCuWObUKlUHFxlU/XfOHOZfvav/4pOv3yKtmzZRsvblsvxdNnQ2ry6YNTfP9RPJy+epB1f7aBdv91BA3fDs88yfeBieEtOOz/eQZ2LOwmP7rCCvZLtPOif/vp0gJCgUpstUOWBzw/Q7sd20+ZVm/n7FQKx93Ho/CF+URgvO+VB7vxkBy1fspw653fGQQR7EJ8f+pyvfstecpxpgjOcKvfj7OCrzZa2LaX2Wdl5+uzAZ3TuwKnSvHCgj4X+gL9H23/5AZ3Yd5Qef24rbVyxSS5SmMJ71ukgp7Mhg+XV3qu05/gu2vX7z6j74lWaPn8WrV7uroz0FXHg5duX+BL03lC/tEMmzmZSgHKkDmuaU7u4IDaQZOryoe2GlfQsN+JQuPjBNDAND7LiVL6sPorZuh7L3obMRADCASvWxcRwAgWxcrwi6vFZWHAhPv0wXIZlOOpH7hTPYJJIOU4XFZVzQbzEiOV09QMWjvObmpGOD9zM0DUZZskAqSKhRK2k3Tp1nE4s+IIea/k2tzXU7NPWT55K6xZ+m6/iGaSuQ+ESWp+P7+3ky33rqGHmbGqctYBmNS+mlqkLaXrtHJrKexly4tY6wSfWJL0jPXTq9m46eeJLunnySNzrKNXBbUrmNTGF6rFps+fSY0+/SStnbpIV6dCFz+nmqVMyf2hK3sAR9/BcImk22mwYYp3u1lE+rjJCV/YfoYt7DtOXs6bTTL7aaTafZG1umU8zH2mmqbXT5K2EuIYTJ9V7+PLoLn4E/aUzZ+nKsXN07xq/kRC5UVjKDwSzA1pxas0aHRyiHW99Sgc/3ksd65bS4uXLqL2dn9HUODPulWDQuHXnFp07d5ZOHzlN5/afob67fM+Jm1fLl1fpkc8P0V/RX/INnlupfUE73ef7VQ4cOEAf/+Lj8W84zEmIuu7d6KG//7c/o67XumhF5woZeE+ePUlf8LmgrpOXwzLQ2HOHztDf/fRvaDPXv7htsbzH5ODxA/Tprz6hwXv9of9y6jEo061qHP/qEP2U5+qJbVuofW67HFI7dIyfX/a7j2mU92xkmVgCSI6bzOeWquqq+UWd7OcB7Mb5y/TOv/sH+qL1Y+pYvZQWtnXQvLmt1DS1iR/1zg9ZHBnjd6/fpS7+gXThAl8hd+Qk791f4zc+TuILMh7Q1m++QMual4VaMo3EOsvv5rl4gl/Xa21hQvifgCwNHpLWxcmsCChpeFLi6mxm8pewEGT5Iq6KpoRVWq/FsnqC4XnCVU7UbZ0UPGOgUxi1DPEAFmOGQ8ICJ+iTvvk/BhtfNsAioacf9UknT8SX8tmOsU4XFRVzQZ1SkB+K4U43fwoZN8yWsMomqS/XVtB8JpFM+hfSZS7D2Fk/ZwFt2fxfUWtNWHk930LvjNygQ5ffpwvH+dj4gypqmDWbmqbPpxkzF9KMulaaXjOHGiZNk7vFLaZMcmJ8UfACqJvDV+jcjYN04fweusEnySfzL9jYNjSAP7jaohwzX0kKR/j8uJIlnbRh42u0ama4PPZMz1F6/3f/F927ck1zIi9/eEMe6gi6YB5nv/EeWkpuXqFZ4pD85JoaquINCOyA8QNV+LLaUf4Ipm2HLm0Cz2EN/IiSf/Ev/yW1z2xngivMwWGb/+3f/2s6+MGu0FcaZ/MGWcX119TV0BT+sElD9wb5Vhh+gRQ/XVYKQC6oMxbDAHg8Enh15/dW1DbUyvmDwfvJOQz7bhjf2f57Y275PjAHpyLqm+r5uzWJB7W+8A4SxPJHUshEbaufGzjUxwMHYOUGA4BoId7pGRwU9U2awvPEr659wBv7IX48vxT2idviGVy5eS09tm0ztUyfTVduXKav9+zm1wrwoT93qBdtQd9P4dcIWOgw/9AY4X7HoGE5J/EJyW1vfoO++8wPwuErI4faZXpn4A79H//hf6Irh/mHECLD/wSkqweZcuIE1oUiVTuOhmgHqEi4kaOK5IDu2ym2xavB/hLX6BlE/YqxCFrK8bbXUQ/bcf31h7AYFypk3gehDgc52s4XccW8XaYzxzBROacV7VPxiy9OjMHS8Q31UJxPdcLnsdQWWi5o2ceXyN937RKduPgRNS9uk6uV8qKmV7fQtrYfU+e8Z2WQwDmMKt5Fz1zGqo31bbZcw3xT2t3Rbrpy7wRdunKErp8/Qn38SBGc57DDE8YNMvQM+hUbNptNk8IJFPFN4sNmHfwcog3LvkGtDR0S0z9yn/Yd/z3d5/sgJA+CtHGW1/L4w0WyIbWKVMryRWyC59rMsRy4WOEBv6lumPcMgMUBA4MF8yQvGqG5LQ42qgoTKFys7mDFqfCc22gmR/kpsn1cP+GeULQBkcjPhEx9ZsOvRXJYIgNV4vEmA73heWSg/MHFBaO/ZC+Ck0FHce4MgEfBDNzX+kHyRKfHPk6SRYopkPxK3EF+va8Uxc0dQKLFGzrph9/7M1rYvFCg1QtW0+aVW2jv1r10cP/XdPbQST43wo8K4tFwlJf9GH8sHzaZNnhM4ieBzlnWRpuffYZvSuUnGuAkfFqZVrrn9C66wnuLdpTA5qlYhkRlfuRjl3hFBsNsdWc4JUxYpSaGULhL/GAJYHUb5OsAFrKZ12ysnalHMRZBy3JKh6sQCR+K5XA2r+ylQ1jsRwNBEylKSU99ZZw0LsdGcssjOnO8FBP1iiKuqAdFp8bJgImBuhiy2S0pCe//I/Pivu10qGkBbZj1alxJUdUo/6LC3gcW0oyqFmqZ0jrhFgzym/9uD1+jq/dO0lU+UXjz0mk+VMEbc72KR7rFz3TUxZN0iKuW3ULlzqrid3zMW76GlvGrZDtnbuQrumqEiPbuufR7Or/zy2y/IpbjpJ8lieZSXYINN4yl39DGhM4vCc1GEtNVYj3KcNTOOyQmgxn7pY2YgItPWgwzaf7U5hyApC6WMv8CKG5x8IEHOypBhS19AN94BbG+eNvrnuP0DMUbObpAOTjSSZ9bXseJalQCSUzDWBbZK9auzpwrQXRTXRM9t+o52saXjF95mfeuu87yD6WLdP1KF/X29NDQQHjtMPY2GpsaaXZ7Ky3qWMI3za4a92bCrt4u2vPl59Iea1NlOc5eBxrMnZObQ3yleRcOmOEf3qwOM5DEFdyerLmiNyhJSABlxWPVvgCZGPsihPWzaKCwMx6lldVqCsnLBxBtK2bCPjKzZqM9pqu0zjA88pVrfo97DPOFWCnIqaopqW1u43vb+swwxAqmScROSUauJHNiKm4A+F6Pk/t+R01bZtOSaY9J5vujvbT30q/o8skdfDPaA2pbvpk2LniDz208klszDk/hNbjXhy7Ko1KuXj1Gdy6f4RN/fHxfK+cXIkqBsHnNyrBiY2NnG/roZwVxuLO8sWUufwmXU8e8tdTeuJzqqxpK6wxzDt/cSYd3/I7rGIvnLZAHxTbaYmtOScy6rLsgAS9upPjjep7yJHHIYXkfJpdt6BEb11G0CQW5UV9SwIvNQBz7o63tsf6MTuRgn+AuIJcHquZBYuQuK+Yvc4wPlIWWAaUcFVxCquQXnyewXoZxlgzmODjE1tAwlftCGJlGAcOFE3jPCz4PVvP3YZQPF44N0xBfgotOwz05dqNgvD8nSVVKyocbx4boI76c/eL+4xzLu2SuLRKWsYNRjocZKuFZHuor+cwA5nhKEh50lOAOejAZyzBCXuUaMcsIaAazlSsDggdHAIWiEx0KQ6K4ZmqwbncsLtxIyD60M36Q1tuqywxCz/GjNh/jbdMlXnnAzPZScLhQiRWvV8LYB6r1l6emmPnyZB43D7PY6ItK8AzduU6Hj/2Gpq6eSXPrFtPxW/x61i/f4StJgv/UF7+m+hdm0KaWb/H8hpmUK4lokLoHr1BXzwm6evUo3blxkY+z462HfKyfDwlU1fAxZdTFN0KN8jX3mGkMNijWBC+r+PJM+eNHhVTzU3Sr6vmxKlP5ZrwZc2k6v9FvzvRF1FK/gAeyxuwhNMlI/Lj3E7Rn9zt8NVfpHhI0N65LzMuz0RgbXCSVLRyWeYNF5DqezJDYCub60IBszkwuVM5tSdsobUonyI+PCutHyc8Y7DggOJI0SyYAQ4pMrBqxXYEWphynVUp+7yrTjZg6XI6Mq4jPpAoucUZ/VEpBAiW4N6UNDKS8lMOnXfi83Vka2jBUuls8JekM4QosPGgTf4WlIBZ8PIvsd3t/TTvffn8CgwcHcC5JV1EGZ4aHUAFcDs4UMe9nHSXjC1AGtHTmkhhvOD2PK2sur3yy/jqurtEJ4ldWc9nazNlFDXbZHoh0GnPQCMxU3gcpy3ABS7jnmC65jZdINTkBNC3aDjMzvgjq/DgbKWx2HVxSKxEqBo6Tt1RD0DjXnbNHaV/9L2n9su/Srdvn5Ti0VMET/ADq7j5DIy0jNIX/UIZ48Lg73M2/tPpoxrRWal7aTlWdNXLJLPwj/OsLh8Gw8R7hX1Njk0Z5HOEP/yKzQQQ8FNvAV0/mE4/84qfaqnqawg91rKueyl9E1vnX3WQ8jsN3rDQuxGOKx73v2PsL6jmjl5MyFrtPlYwNP+eQNOZwPAuOG9KEY34v42ADLkpBTF5OCUFjWJH+YOm/rJl8YvBE+WZKdTJDhrCUxCwYFxfyQlccIOqxZWBthttzXEZRLRyG5PUE5xTV2ZFmmMnoKCmZ+fc81T1Uigqa+DwhL6YAy8SyoTTa99Eu+jVfJv7s+ufkkTT2YypTt5EzYGJU4Nzqv0Xv7/ot39D5u7BQUL/yy2VweFwQxKBKkaKpbpiTUGMCjWMsxEIJxShqxTZFvykmS9UaolIdCZo1sUaVH6ySNU1WtjRH4GdXxHCGxFbi4mdhIRd/RECmH7QswQQyzPkNt3xlUrlRcI5YvB5Bp6A+NeMXjhVg0WY9tV2GQjXGR8VRc7AcSAKu8z0T+3i3I25MNA340/ita9X8ZwWPCGmpaZWPzUBRXolxTqeGdApEPCpWG0vGMrDrqKv95+mrg2/RNXvcOxOdW5JgvZB49QGMG3LW5QsCAnhCDLoEaTLP8fj/S9ybgG1WVVfChwIKCijmeRJUJhllEpAhKipqMBqNiZkTMyf23/ntdHc6+ZN0pzN08vSTP0bMk2iSNp1EoyYaIwoiKooDIvMog8zzDFVQBQX+e62z1777nHvv+32Fpv9T9d6991pr73Puuee993tndRb11DksbmgZ835IOa+LhuoCfuap9eUB+xEwfkZBY2Ix4+wCvXaNfdOrCb3ctDWSqaZDTfWTLyhNIupTGCY53nlnII/WBIbmOPuR0DqULKEb0QngMWpLMkqSGBMxEWblyolaTjxrb2n/5F9/pFx7zJXlqGOPLUcccGTZY7s9+GiYJ+EoMDEAQRMaPJrHU15X3HF5uegi+xbfL19WNvWf3NQYsmUJA6r1cVvQxjO8jUO14DAnY7P+oI0kaO3WNI2jARUM6sET11ktVIO7pe+IVWiIFMRfPpDWC0l9BGIxdn7yZhz2ZsRN4ISkTbzwKcvaINAsVw39TbaEp12jFBQx18SdeapQiCvZ18opU9wISwDdFKPWfVdfVLbYcbeymX2K/Gl7p8sm9uLFLi8+rLxol+NtbtNO5Y7d74Y6oVgMLZU/xd9uL9R/9fJ/LvdeZb8V4g3D1G5hbtEiBqfAcO6SxYTUgVnl8ViDVF7SMGmJWPVZB1o0t3Ef8frsM3HPPGW/QXHZJfbNrocMn1I2Hh+0u/j6i+2LJm+Jchw/o25jepSMfWZQNZynru9eBzla3CdnOzKRxMxYsOl0EYaTch2jyXz2+64Tx/lXOcdpkgbj7rGgOw5fL3ab/TzxLfbaxBf3Oa8ceOSh5cADDrZv6LUPzdpvmuObmvGh2ckPEkZRvFHL3i5sj8wfWvuQfXvzN8s1115evnXJ1WXDk+t58dB4pu3MxSHGuhSP/a2DyfMz7Q+1umlUWK36btFRVHvt4Nk15YtT8kanwCrKDZ0/+sA+OsfXQLSDsJM3K0BN5mcw1GYNdApflo7XEQaLJi75xLVxXqEs4H4fxdEuEswkjuAEhBuO95/ipv8uWG9fqoeLyL4HHlv23e2lZbdV+5fVm+7YqZ5/uGh3l1sVJ1F86eLll3zSPizCEBX/AAAgAElEQVR4Iw/N5O7pmBgZ/brTx+zbQF7QgzRU/ozlmkPnE3x/kZi66Ci/OUlbLZS75F+/UDa1zyiceNwpZfftdi/r7DMKl994Wfnixz9jbxG2zytA5G2i+7hwoA8O0TawGivxNPaIk0YuLPKYz2CJTRpbP05mipfN5RyjyXzyOW/KAb6IE5000EfoTtRELH6Cw9dUPnrn/eXrdvvGpl8sq3fb3n5vZY+y6x72Jo/d7DW71TuUbbZazR+fwsUEjzLwqX18+PLRJx6xr0C5z96pdXd56K57ypp7Hzb+OevO/qU+2S3ipv+qse6ntT7oyIXQ2lDDizUYJdwoDzsfSnciltyAESausVXVaJeziKjR4kwFU64uFcNfOK7zXJXY5E1/YBIMGDfTcEIUyzrecD2WczsfhVE7W4YE4VlzP6BwKq1t2kdBtBlv/BTIpfWgxxSjqHTCFAeXNA2mBPGwCVtpF5GDjjijHLbTK+11iPo2WeSPWspJbivriCZsgnYMTRHXrXt2Xbn07s/Z11ecU9Y+YL/8ZjjGzbEv8u2dNCOdY6yR+Py5jcgRv2xryxvjmdA3/Yl3bexPwrfecfuyavvV9sG59fYOtwftc2v2LjPjpZ21kFhd8NSYGfmAwKMlK7fBGSyx6e8TOZY/Y3nfRXnwWZP8kcY53e85upQf+FwNdJX0zf0/10ZhiwnN4vXEu2Iz+7S6fYh0BX/JqObZi398c8lz9qYS7cNga8EhRmc+rrAzFxgXalzTdrggqI/YF9T3GjSxgeNcdSOooxWYbcu0keuahZVzze+4COOvq6QPcqhbIes1cVjb7YvopsckcCLcKsaA5WuCpuLMyc8WQ2J9ONayXwFuxxsMwJqbvB/NTlVV2iIh7XRiFrpMmcmbghdiHbne/kq68ksfLI8ceWc5ZO9XlN1Xjr90buHgFpALd3eGxIvvdz55U7nq5vPLty76sj0P8CznWcNWGiwa8Ozz+Lo4cjyJsQog2fx4Skk54pdp+ZQfVu+EnifsjKNL9GMYu3MfEgBrH3q0rLEfNCKJC4c1rEmX1ZwKt1sTsBsWMkoJUMmHBrVSzP13DWAWgUUjUN3Yqn4A7mQ8+0k3gjPgPs0EjjIZZtm5HGizWLoOYygud2BYw0njFsXF48OWG/C5J3sXr/qct7XAPI9+TYP/VTppSVVZnYbQymGJluP+VZ5bl+bdrjs15LJAsxkuTg3cB1PrBpqEJ7fBI+guJFyz6ieS6x9uFbYdMry9gBiGicS+0tJZGvNjUCff84VNWQxAB4yDQT/W3IyCGH9luIU2cPRpQcRJt8iVnlZBlyB4SjOJKaGrMwrxpX+XnG8fBryhvPCQ08qBO51Ytl3wdFazv6NiywOmajy64aFyzd1fLjdd9aWy5q67hnmE2NooZ2L/qHE9DkLkhFML8URuLtcq6nQ8D6BjXB9ZI63ZekJ2J+GRb6VRGxSwuG94PaaoNqTQQOs59BF7I5845ot0McarO134LtS+xH4j1+txfKoF/XJa1nU+Q2G9RW3DBA9OxZ1OAsc9gQYbFTDLfUMimuM0UxrxsNn3XEILcPGyTOv0Gg+tcdLCNhzjmpzxrEdCG+d641yMB63WG3KJkfGNpdbsDFbVNN7rUtwvVlGON3QTmLCJ88UB3DASrWuWjrrm2P/hNRDslG6mDB91JnBiSYfinDhoGcxb0Gh1oqtfgeQnl/U8zvsMPGKJDGjwVGcpN2pB2ARD3MAeNFjfSUc2B8O0T957R7nq3r8vd77wkrLfC08s+2330rLdpjvZ3GiH+oLfeYznjR999oFy432Xlltu+lp54MZv2knU+vMuOX82blrvLnxzwjcuTr7SGdnsI/SapybREoAnPgqrhvSz1oXOx5R5XY4DHBr2x3UcjvmkLNB9xemqrSl1SNBCZ5g0tMBdp/qsbZvoSwJoUQMxGoVmgROomGBBtCFIqGM0mZc/YWN+xKGc+zTYiHNfIfEITJZ85RBKeK/JfPaRr1h2wIhEf6opO+j6GvUELt3YDnXVZ1gXR+zzhDjulxY0fOboI8k1yWFOy9Q6SRNrg7oFm6nF4lhDNYHVy5oJrkK2pVNHHPdp19PYpnkEwoPhE4M5zDfuX8JyrIM4Pkh154VLN8xYx9ew2fp4A8Pu9FiQC5wmpwnGBTVZvSyXlyZjcwNbVAf5eGf2o/ZTt5fZ733fvPcXy94vPLrsvcPhZeeVe5eV9ivrWrTL3ffQhWNzZgN++tvry/32e+i33ndVueOmS+wrr28tm9rzx/beFq507FNKiV3L2Mh3AAaN+9pjo6TajzrjSVWTJO0yLC9MSccS2CQMA0KIDY8ZAwsNp76PIYU2lUH6VFMN6dmX56pAXDS8IMdsxUYXEnRguT6cqe4GbE4k3G2+3w3J7plG8sFZzFEfSabtazjHfqWDJvnoIfOZowwb5LgwMOUtyzIr+lUfsNn3LmAaXH2OLQr42LocoVGfVSESMwCqK2Rkcw4Xqa/VLHQ8Q3VBJ6TX5FqZW4APL6bXuvm8hy9nbS4gMcG+A4pjUoD7DeUW+eLZrSbELPFq+pkdx6bzlGZugGlH6KveMqzmTXYZKdHXQq0VzDXpZwDJXTwau31A8PE7brLfbLip3LD9Z8r2e9gnxHc/wH6O86Cywxa724f/7CvM7d8m+ij7ggHh3SfPlA3lqQ1ryiP264F3P/zNct89N5aHbv9WefoJ+21wHHwbD4akcciirHzZjI18E3HXfP+QgwIZQ6yTJznXLuqI6w46FJywcRJmh61Ga5Z9GaV8Sq1W5BoVJ3n4gzSOe4NBY0AzfAsC63wUjPpIQjGYVEBuFK2Sdut5DZgx9ANS2IzlvGQu+TFnquNck+NcaKGRblGeaShzffhId4zpJGpNaWQzr/6VK82UbbTsjyr2O9YbUv+Hrfn2iKamDZYDqpvgEKKpRo0ISBOQO162h5tYmlgrDWuBEzS9yOKAwqk5EbpDI3AC03mX3Vsw+0FCCLDDcSMwHYc2aeA2k5gnVLNRJdRR7xuNP2NIafARkNXJb5L6IlYzTxLoBXpSHT+FsfdO1w7ex9drHMYn1J957FH7sNtl5YHrLyvXrtzKvpJ7x7LNzruV1dva74Ks2qlstXK7stI+Ub75ZvqyQ3zxqX2O/em1Ze36x8oTax4sax6/vzz2wL1lnX131nPr7Ou5rT/sHx5xNF13c6lQFsNajs/jjT58P2gsUSdLnrRFdgWpyZglUypszqZOeQdFkmnjOKY8us5jbM24atqQR8Gw36kMNYyxUbO6gcF3juMwX/uH7rljyvU8ljGMvGrOWc9VCXYMbQBtosbS8EkbfFeDkqRD/pQ2dK6N2IcRORN8cBi+eBUwm1wG0nAsPt5Ws/RTV6oxtsPrFlM12R2JNFYfiMN1jL7fCNRHQOaENoNzPsRpUTDX4gS1QSbcp+nwCKUJYOiPUM93cX0EYjnY0eaGHcrYgpgUtK5RnG3vI56bSdahoJ0b4NrP7LuU5cQLW2h7cYrp2iZBEUxhTT+NoGGGoNf08aC07+N+qjx5/1283W86fBGjfYe1/X6EXWnSn9I4WeG7svBOFfxaIFqcSL0eYGCav1GMHNfq+EgLGHexytv3dJoTWnIW126DYG5bYOASHhcXYbBo6CBjfQzaMZ2skaaxI9+nos6F1+XY1YfLld93x3oTG+0/59D5qOtjUi2lx1gBaF9EYqzyeztFZEy+W+1zFEx8wyUcWobY6AY3+RyWxzChs6CJ+zzwFNScrA1fOWZRTPrlWyTx/4wdTui5Zu1/8cUj6+vw1FHXn8ZeZwMRG/uAF07FA8JaSK0LE1NdlKEmCyf85v5vfEjcmeRDZHr5Zul6LLy+iI4xYT7yrccgwaih6XxhquGpVSgtQDQkD6YGCdB4RUCuwQoLSzKipZ2++KKMTtuFzMzjCt6c8E1FPwOpzxmYimHXfMJS3gr8djU+rGA/0tPUt4Df08gPWNUE1ZFNZeZdE1Nv9YYLhmOeRRwiNJuIvj7XiuVzfNC4gCnuk8uJ8mWR5031VIcWHPqQXtbgrGc/2BgPSeRUqMbwSTKMbiDvLxSpm6qz2k2u98X1gT67WDXrYCwyHpKI4S9qPk5KUF9aOROWkHDok6+xq564qZwpbZRyp8/rc4I3R74sh4YEAmYWWcloa0B5g3c1nGvrtheWoUYVM8aUuZNfk8Q4xVc/oooPYUwvnWbjRbgIKhFpWht1hfhC8eSkjzUEyvE4PylOXK/nax2qZ1Zu6FRDhGuaRyCcAOyL7w8nbCq2gQSHQbk+W8KGq2nyFdMmXrggjRM4chnbBnzmlDdlpZu0BjZ4H/cFXaycnn4+8cbsS9YuyzdRLCAfnPLCuiZi0+FkrBNmne2aLA2i7DO2A5QXYPDheA2LY0yZm/IN04kX2ToZ86DN6MWRxoGCg+Z+j8d+SlfVaf99X41XLq3paLGR7wsj1mrGPUn3gdgXJKexIVx2875DrzhZuimmFrHdgsu8cAiBJ45jTzFr9HGX1+do//tclsHGbnwcQKvYxzGBIaXmDFZ9jrn2IsHUJWpqvCPr/YZRHQzGmvQMEMsJO0ZICfa1JKyuU5EqkkTJ5XoySdzPnKORL73ZBkfpOW4CB9RcQGLybawYbsTu51gHTpMlK1yzxt3O++61rWQ0jS0Ac5AyhWdN70sv2xQIcKLwDEfYNplmnx0mXT+ecaIr+oIexz738ahwOz+RZ7opP7BwBp0gWtvESdUqNZyPQRhC+Gh1uLiDmlf/VwJbrwmXur5ATW500KLFIwsEysuWInDWN+4x4Kz1J2itzYxzqK5HDst6CfYrbJE1PYdvycxHIWuqBSfjJNGHg8oVTrvUBrm55dh8hsI6q3lgujgE5kcIxwOaFFPaxVO5fR77JWilU36Mx7DG15hyDoY1FSPXB0Gacd0HxDUHa7PHOs61Q41aiHFfp5ZCx/hfo/AJOF6pjKgeMS6AyubtFIy8uChArEXqIHM8MXQWL437+6yeV+7zuYDY2PPBiEnUBMpiJ322aNwH3DctDOCx8+Yjxfer+hmAuG8S9/hELKn6Y2ybwJGjwPOlbcr1GpEdDng5+Uqv1nY41RlO7q0K0VJTI152OgFsbdLJAp3zB84UIYrfMmsvBLU8ZXRDb7sqX3YoXLOEu4VRf5GbMLominlngqXYnOr+Rwix8mCtAU9TTyxvxNNCaM6s7zzHAZG3cMWLWIbN9xl2rBwVdRs6xFNcxlxDyH3l6D6vboD3tUcxxFM1AbMTt+HL6fgJPZW2mbUzXNOvZSMe1/ALTtMvVa3WeBSoDIKhVo0QZ1aoW1HdQmvgjmNmg0FtgLAZG/cBSR0Y417K65DPPgYQNXQBsTFgGJxc+H3sHHnpZF1rYc2nU+vBzfOHPnKM0McGlw19BGYOciJ2zbJMTjJfYUwYigicKujclCQwc8LP5RzM3FQXizHO1kLJ3NxknPPZDaTydWmDYmwbXaByvgaQjwv5VLPXc53YGTpJoji06LA5DrmAfFnXoxigWBAWRA1pKTANtO5T4z72Dy1fPBoenN1YzrX0hcl6PQvZQm9O70Pgper4HdAYokPDu7JQLm45wX3tdxSTJvMdBi3zMg5MvcPxIHQizUaf0OcYGsSOz/qQ9VphsqmO6lXbnuxbDn073+VrzNlGPR8vY/WfbcczlBg6AGxTnrhkIbNFonUixmGFrNtoFHAx1QKEHNf9g7bDor+aFp0rZ5JPWpazzegprGZCbQ84BbB0qs0+9k5x40uv3fdYoaxgDshBYDmWdmOs8mNCkOwgjW16zVwck6kBuFB6wVFw6KpSI6HDUzgxzUqd/yzr5ybHS/mVx3ZoxGyji8fA1OOKvqnxQdCHCI6bPMcNnwduCXiKK7QhrHUmt65hV7YZ5ZKwTA6yCkKLghq8udw/6RVD4xgM5baBBR6YOFnXYN1TW+WTPkDqIEwF4YKLCwliNBWsUbtlUgdlTH5n4/4pHCXMZ4jNFO4acVNa1lWu2egn15efdcDQkOMWyfLD0ml1LVcvDoGppufhxe7MaXzVTuVWfavDftWCuRa6ijEzSPsCqvbsTGdmjrEPu1kCwChXzoSd4nlf6bS6/+BDxepkwHyMomBTPt3gKgG+/qSt5WKOdEOpRb74KZsx+IvmkbxvYqKWBJOg7kcF3KfJ+Iw8wa3b51qcoZjUNmuY7A5vkjtuap+x8HJ/XQrDqTzpMpd9Hgc7WxGzzdQFAzWUg+M/t6+jvpBkbVQz4eD5pBY78D2kD8aaa7nz5jOEzByq3Y/JgcDLaNAcM2plHCUszifqUYyUPsfL5G4MUlfVWk70CS71Az/G7nlmYmh0rDjqs3X9C560keRsjlVTWLZTnPPYDw4m6Ymhi8SRTjFpxa7NeVFXnFvUVK1GLx1J02Sbc6STTTq6nVbjABcXhCVyWNoHEONQf3X0iGI/qu9FyQybBkWAtTLQ096cQLniae28gUXccVzXCaM0xVm/mFOSdUFhtXwEgtFjgnhjsMBPvLs+gzUHGBvqyZcdAWkSbVCgfWyNr/SNttpRJKrwjE96TqOOM78I6/uQVnaqzoKcPC8qke1SPGZ2SkPMNjzxWcHQhJOwzHc+xqJazTzP4an+0Cmq1Dqwc1PU6FMdrF3mYAMczXxKloqhNQ211R31Lw5SNWJdH/kiwv5NxDucF9CJCDU4XjngN6YlPV3FE3aOj7FAoDy4OXa/14Y8aXNe9rFbOX/s2/rs6yjHcPY1ZUnU2iONFRxhqum25ateY6vWxwW93bCh1bYGHrkAMseBsMWBFmAW40u4noWCAumVcoF0shB508l8WExGKA3WbgzDDs8CKJeWItNma4Fy0V3L1br8Vn3usI0alvu+yEelpGPIJHi1RvXSNvEJpQuKg3SNTma9bmFsBXy/k5PcIA1zn8Y2Qc3g0qH/0MJPQXIpamIfeGDhOCFDvJuopI15cv2iOHO4W6iMcFl13VvxsuDn/J7LwpzT9tEyXH8+yHxHyrVGPgpaDnPhMt/qpgUEjrDXno0tP0bkWpQXNrKqO6FhHmp0GuBR2nnUJUgn8cJh0Zzv3AbPGvhMUV6ygSes0QtHt/BTTJ3ixBHyOPscb9ZN+n6SNi5yU9/CwtLB2LCy6/jCBjfUAsT9kPW8jEU+6lnLHGPf1PI+XuiAo3mBiCuaKUdM4YuABgkeJzfyxp+u8jIwnkfEfIawjtOO8O7iMeKVX4mmFrr02uhMfn0NBKO3G82ML37WYk+Q600HQXFvNRbgSMtxr404i7IvgWM0HT/CDJBEkyGNcJb1IDBzwle/sjME4QkuoHBqoeXOR6/L8ZyvoYofWQM0H70WsfRTXGAuanarS+T6cAFN5hf56MQSIMEmxppytPYyR1oDsiDJ8zWHJw/IxE9a719Pi1EDDI611A0DXRTFh0YdMav22SY7kY33EZDFAcmRhQi84s4Sz1ivdS50SdvUnMijFBtwPg4NVPUyLj8snWH8gbNWuni4DjUHTQ1abJgHjX3gUz106YWGej4O7UBoMBj0S2UNGIebHNfA+PoBqbUC3ym4qTkqoSwUna+Q694CxrBOLA8fHnU0ed5fj9WnsGyMmkxOHmJLqBPp1jEQ4Opm3odkUUMN369FsllOudohCIXBkR/8FNYk5QLVjxpJJwwQWtSvYfRbSQcXmSjIWR2UgTtk8cbOGRZ2XwbHNMbcF0xxcocxdd6UJrBwUpJj1dg2PVqgKufM+Sac3QfkoGmnPY5uFEuiOe1whCqBcn0Tz7o5F0kWk3cfuS6pNZMm12V/KSdz2WctFRSRY/d1343OMy497AKclDQzOvbjHGo1/SLGGLGZ9G2FUuC8+8JUm3DKb3ikznA5r9aqp/rZfK9lJsaVa2ScPjZo6r9GzZb5/pcGj3HDMrVZa9A3OgumMJShzjZxfwagmwvExesjTPIc5DY6f4SS8YYf+lK90QVEk1EnvA5e2MiieJ48zhZAz2scHyzZuok7tuu5M6PZSgkzriZhRJMYdpq8MATmexgHgXHCcw59bXpNLVdZFc2Y8mSTRlDYBVw/PfNxOhhWuNehL2G9jXEkjY7zaGgJUJ3IHwHWp2Fa1NRNaCbzobMWaybnOYeDSTjFNYnb6ppGQ+ZYnMrlpBbWW/CBoR6ChMmHVV8jDITnketiYAtbytWxoV54snRTLJ1OpByH87rfSzOqPaUzcZ+Xay/l51xphWnsYV0AM2AcrV9IKpHrhE7jdFtxf/xQ01gUSM5Bdb3wTj82kFMJhK2NAKmweVoMBsV9ALThomoV2yZArnIYYyMCLsj6nyWodV5+5EM34ioQWlSBTjb0cmqN4QJiwnzQ8gFAjT5O82IkFGGSU3FtXTbsNwAfjzTLssqRTUmamNj5xDWYcmWhy77HGaLvQMYp7QGAU20pnfPN1PQ5OTa/0VqfOZ7yMxZDTGByK21Av8hDE05Uah3nYdDy0NuRVr4ZPKA+P/fXFcUa5fPGWgQWh1zzpBzvjl0Yp3FJP2uNmNKiDnCeJKQxgPcbs3oaCwNC7aaJb8DpIHLDcV2KdV+NjsSZneSAoww2dKpttM71OmpSXsReL9do/dpR1osXpr4aHEMzYhJLfUauMNuxnFP5evrPOOUkfSrQF0BroashEHrcSgQECwH9wXgjpMCsOOGIe18YfnoBTywxhkhC1IvY1Rb3FwFodJcQR8zzm4tPr0UX3gef3Or48QXEEjBRMVkYl2PVGzjskdOVSoFc9N03cMLRj3ZOuswLU4LygIdvDn0HAodGWAJ7jJRtJOlj9iUy90tiyEOoluQV6oA29NlqQZUa2an5mcJGiQmQfs5CSk6CiVxBXCs29rnhj0r0wBLxaI1M6JsLHHhrU1hlpjmVlZVWlrjtJMfjoDDdFzQHfQ3EaOJrNGzFD8gyvJREV3FneXxQLuGhT5j2gbqEMz/FU7q+Xs5ZyleubK6vscPylAxLYWsrVi8SqgNLHDm+/4E5l3FKLGEKA4dGzp3wybScQ3HAVRMLIK8B4Dlugkz4RaSpm2vBh95zaBxrzndzGFKR5Dz6idgD0JmHXy8ghmOi60FY2qKOtPAxq5wgBu1GODtPFPAlsV6AfGGyqWa44jrLcAYLWI6KWZwh+glIrjLiohVA54xyRkBKWMQlWevWO4H+6s1znf02p42oc3HOyX6TMUMQnuJ6bCYOOBzvNcV0sUHz+Wowg/PFJHP0wQ+p5tUmTBYofesD61+HRljcD4zA3ANXy1ominStdGGVIMD1ShPcdCJNFsmHtRvDDkOtuD+7LrAUM7/LZSiN2SZWXYLeBzUudJPrahy0S/CN1vuyFA4CXPjmLdRqnDW15qsOrDXVCr8ivqUkbaiuMdzuWBKaw1MVuZEeTippmC4Q0FOCjXACrnFM+rhAAPfkEbcEvhl4TrbvczvxILvJc53yYJuW+IwL1gAz1/jamQb0HXSMOytfgfI8zv1IwklFnrTue6mmk5w/xfep9Qg0JSJt1omBTSvySS8UnoP57NN7LGJzRrWCrMe3rxX9LeGkMk0h4GhL120q1CTfYi02x6GXWkwodyIsdU4NNtboV3ecm3jpOIaEI5Wc9SkuMDjelJ9j+HmoPcdYAhTo2wKMVObdxxjZOks8Y1nf4QyxWUqDjkzT9InYcXJ102i8bGAam/Iq314E1Mdg0yMHS8i5gybjVQTdwDOryUVG8NgPtgEbkOTpGCYIBz7D6EkxfQXImfNBgfNbIwMhHK6ThJyjES6NgaEVlvrh01uKZaEzHxs+AsEEceqWYZEnLfxoyg3AO0kxXSSz956YhQdCeZ3VBKAuKecb37GsCajTC8cIo3Y37IxrT3KeMNpcvyEWBLPFFuT0lGrIdnx/KJrYg4xlvys1hC4adTmV3GNdzBodxsXXF4cGbQ6f4phgG8tVF7KiaK2mcNxP1AUxcBkDmWMUMEyPBNUX62YugGU4Vh99Ny0D7uukF+JFuHGksXEdbFPDcWILNH0OpdjYTT4tdiBjDqp+o4Uu8dlnmZ5PtfXiN3Im86C1NuIIcoiV72KCtvFhKaxWoBaLs4BjLbQZk1Gkw5k54RDGBv+riVojDnWsUZdyBgwk/tdCzHe9Q5VnnXrhqRcQVMAEw3CTJsZx8ZBq1iBlC0dAC/u4Q5rjNiNFLsraOR9Zk5yBxJ3UhKRe4rhknfis9xJ1AiVINnhgTTAKUxbcicnr8iOhw0ePKlgtvXUXpZEj64W6cGne83ozqtMLnk88VbTHEKN189FM5SLOUvuSrOcbcbLBWU3cP1SavGPQ9LjGAx0aeWwEtG4VJA45k63T6ORHbebMZygs2ciZwxzX+SBqG04KmykNYMeVE6ER9G0TmuSrr9CgAHkizFFeto2vHKQiDfny3XIUjhtU67oQWrRacxgvMTJ1I52gGncoQjvePO7uu2Fa9lUnrCWNeBRSvRB6fcXgXQcHfnMeC27AQ+NaSNgPnaHeFD66gGjCw1otHaCMcbzYw2W00UR4jvCw2IG+noCNtDFpqtnlMxSGPt0X3lApSG4dqQEjLO3DIi7JJos0uU3QZMY4RqjlcG49V/M80v0bAP9H+proJCA41vJFNrhKVd62mB5xI2tA5hFQg43yXEA8+eARqnmKwoaLToKdd1inL5bifH9lFXFm6aYYwBSGPJ2Ao0bWeo1e0/Td6dVP1sgPy46HMQWuWhqX28rXp5SivjRGAss1LGTxRjuBEaLIxwLAmmrVqOXaAypF1fTrIOJwTJ99hIgdaygLgnNNvgggh/EwhBqH1p+2gi71U2sAGeozgq7C3i8fozB5+CoTS9LkyMbiQkWbTJ/PcCIG3zXvL1BohWU/wFAudlQDqvDd0U6KyDEltsk5PaY4RpD1U/2FsHWijxau0UJyKuHfFmuORdfVIq6TLi+cKrgxGHrp5w/5aj0HPPOum+pSJUbWauL+gNI5b5GPGhoKdGrCFGdO2LJtSphpjsEAACAASURBVKab4thnwxpOmincuXzfVx1iKRc4Q2wc7zW5TvVrknBZ7K982ipj3Yp3F4fUn7vMp59ymzF2fWRt9M2BxO4MYwKOptq+w6xRmWErsD/QNT3WxJAw4U3kMtFwns8SDzeFLNZgFiBHN4gbH/mOiUORBiNQMXHUOt68CwtYTKgmI2Hgh4lkVDdJKxQQBrIxLeRy3EadDo8dQScz2pwb6eGk0QlDKdXKdOIBdyGBEZbyN9ZtajWBV3KM8xzF64FosSAbp9colm3EFvR4H2c91pDmMOMb5c91kPDk1tIAUiM/OU9VpHyO16CIzUeaYgS9JmOoFloE1hBDE895G0AMuDXOTwYqvKxtpIXjaR7rPkxUGrN0Uyw+9JnL+oQ32glN8CguvvNDA95r00ovixLOs1bWqqYEyoHNfqpR8UraNmrH6ySqCWsNmmYfhAH3Ro0CWYC+7uL4G5RgKScx5ULkZULPGJt0w1rieloupvROjyKEHGdNaBVjFNAgrm7ZLCbI9k6TEcdEgImFMRObxAXWOchhX95hRy8MF6U0NS3otX3cdORkTALIVEN45EwUG2lqiUj5TpzoLpzvpNr/P7kY+kYNH2tpJmES9rU3dRxGe9yt08mu+k5STuilMSBjul9gLOGnQaRS9Y7nQMaTfOPcvlYuKk5YZzXWuB+DtxtlWes+9QmXG/lIF2i29Z3ocd9baamCBnjSgieW+iDmYPCeQxh+r1fdDne49onAWnNRQUx0cCIGrrUhTbLQTdH5qdVeQD02ftM7oVRWVI0tCp25CBlXXDExJtQLQNVkvZfpaiEltOgI/6FxfPIpLJA6qDyQANRsRprJE+7WawfKCZybxZzTJ0aF6mjQnCyDGrkFiLOGvIuAK5ZFVfmNBWFNtcgRINz2W6ExFkkumDDLkExkGTSVmLHse4Ulpn+6n38rdGMG49qJXaqjA682K5KgtVjfSNFwGmuEYq3/0LoTvJfNMU4OyIPJDRq1hnO9uKVsrsOBKsEJmiwSLixb8xlmDPWAZ8z9WSzzKc9fhq71fJy5hvyw6pva+vSVuzEeaGsX3dNbJiROfsgNvfJq8lCv6XPYb5dFTVQXxjFpA5APNQQs38Y6gBNBzq8gz0fSuMWFJc5tOcUKZamo0Ee+dUk/1bGYNYFb48ULGAPXE8em+yAhNDqQvT8VA+ubJtj7r7QHnOc+oY+VaJauYtNxZ6F3LOIprM9XnR5PuXBRW1LFtJWSO9YNTOM1tRoGgWZrREwDU8WmsOlsonEMcl72F+RuLLX8sjGqcRdGNX+tJUWTBZ1x6nPOj3QJAzAHSW5As4Y7qucS9kPfeJ07+guHtKjZd5c58M+7WaGmVg7ECUuWborZv8Vx/88ccAjmMMcj17WRY072oy86Q5/MT1rVk2VZFjIPuuyTrAUJO9dqkMT/kSuty2fxWl6rovaTurSiw0KYOtbCmrUscChXFwpKZcz9BkOQbjrp85yYcGgqVy8SypEeJH30EVr3CXh+4ul6H3wEokmtR7lOcOMjQzMMfyMbUtHfqE2AE1CTHLw7sfOpODA2s3STtsEtkFY6lzIxfOiQmIDkgmnaIq4RbkwwU3QGbsaau5nVZ9Ey/OXWga6/TZafXSSWbxz76zrtwsmyGWy6QOBNeHPndp6cOlKOxTgxBWyOLiIoGTl0KqBU8FxzAlBEPkg1FVcM67qRPAPmRyhHFiXkZ2s+w4x5f1P6EdbV7XnVVnl0FpiDygnc9yJw5Xhfnsb9GXK0f/WRwijXawSufUTN5MONMVaXkDbqW3FvxU8dwl47G2NN6eSGQn4jBC5WX1+hMqFLuUgRrnTRPUfcSRjxdBM++RpInjw/jhylJoYBNhmwouzISVA5dngalHDCYofZkl0OljVM9fyMT45JOpEWOyRkiDuiC0M/6eS5mxQYuFTBnu9jrzsDT/Y6p53Cp7DJoh2IvPa2zEqzi6rroA+7uWYZ67Ip12uM10VBuvRHJncAJyKNXOlcXxYoxlCowcbBzPVDZZy0I34mWSdF6rPGfIbCkl0ST1rUZR9LYKLV6WQOi8V0DE5ONl9h7BuwBMqFkL4DodGY+/6AB6ZkAN4S5CXF1P510AOVs+DAzeUAd26QTHnqA7byWGvtLT3KSHJcUpAxVK2+ntICoTr0oSVQcZRCKG6w37ZPooNNEzbrQ4fWz2hFowY7EvY8LXc07W244XBfavUFWIzFNJS5Vrgwh+skWVXh6EAc/RwAsDYBVWKpbXQyN6FLFLD8ZfXdi/p4iW7+T9EcFqZiqfFt5HSx5FTNro4efeDkI7mwvOaBIabGNqF3XGXJ++QJQ8i1J8BzXFbNFNYIap8dxDEJyyfQPHb47Fr9JzvC5zh0YlyjB5T0LnFRq5Uu58vPNvusZwCx2j0gAsI0pqjf6aUTL72XUbmmpnLUcRPnA8zsmc2UzrARDAA4Foj7soTIQZP4pssBz/q+3sCN9ShnaIwBWjRal9cxEiUeb+PNE9r4LGGbmD0BS1uk+BjG4jQgkBrsZIK0FHqpZWK5LsfCDTr0Orlm5zf6JJe7FE/d85g31Z+11nEePnUJiH3OBRKf4Vl/mfplyma7ycR3s1auC59r0TZak7o4CA+9DWISA2hNY1QdYE4FN4dlHH5urIuNF1PNrGn8TsAwY8nPJ03WEGeWborFz+JT2g6r/VUw+rbC4UufMEK2keU4sBGWfcekhaUPjXm5H2kyDl56aaUT7qWyoR8b1NBiMHBwh4OIWgNeg4jDyZoKJiq6kwOON9vgft7cnKM2hJ1mBkdOrYWi1R8wkPzvdtDElylCjKYJrRGAYbIDS46Vatpo0jLbizOX/TTYgIUBUJ2NwFhnIk8nW1JT9XwA4j2MISiesn1Or8FcsYUjYMKyWMWTOwNM5HdQX6OPIe+xPlZJ4HOcNPO2zeTrHS0UqTNw8NXpVHluMzWBY+2HxJ3AEBuPNK6Zzkff8ejEtSjG+5PHMNGkcUC5wS/hYBxxFsxaEhWI+3LClDPiXDOHa99ZWfXMytUQan5HdCKGWeJ8Nf5Op453CTukIufID1E7rgS3450l2nztW7Y5FTji4fjWgzvEOTP5EFBUn2JKDOGgQTCwTQMqI+FwIxw/dVVLjXGuaa8d50SvhT5B0dKpfQAaHoFYEIsHPth+loB1TRKvyxz9dUdpEF3iVDilzZj5EcpZBkap6zU5Q6FhMvJ4VZ6T1o01uGXinSzCqBNOUKOpn5BUcUPYwtAT92AbbqgdnvEhCSfYjXZQgmW+S7U2egBK0KJE3I9FXMKx7ptxWwyZsIYXB9J9CPO0IxeN+dXltr9I9HySNq7qNaCCRNJNcV5Ecd+e4EecNGbpplg1p3Iki3kJwOq4L8vhC0MgbYcJjpq+38SzVrgSzDaaHh932Q7B9Urz8qFRPGn7A5vj5FfXtnBg3CqWBY5TftCuJS6/lohag3ionfXihSHmayK+Qw0OzPvhSMwnZHb0CAREc5ApXXqDifa6S4sl7G3ONE704NRORviUNkQpxzFMDhpN0k3hia45PaA6ZJex6VfkTMpEN2PlMkSUuC7k4YxLAgnanPBd2sdTFaDRbYpfEtuoxWTVujlt/oBRZ9KkHcA6ZyjMYsi0DjKv+wS5rEOCNTc1l0X8foTaFqsLih1TDskIqFjWJlLC8bQUa9xkhLul6TDtSOT1vBUSFI4BxIJIInE+NI1DUvUTMQQK3G9Dixygke92Ih0QW5LEOU41xClGgrCardgPnsBkoR+Os3lDkFS+vpzrJYh7jIiIEWlA4gbXLzig/VZ1CDqMfVZ9w2ks1NsGcTXVmj/7CIRq28QkhlMZ1vFi0n6ndlTTgOgiHOtlCp/AtLOz41JNWQiTH647EXvBPp7tJxNTSd3cZvmkP1XDhMvd35n0vOtDtybu9Yh7LBI6QtopGzlTjs3J1P5E+TxnAXaFOg1CSHHSYoryLCbnceazD1Ho3EchPvpArjDvx0y02UcfnhdCOT4WheiXLRwBLR50OMYnXyfswJzDJ68333xleeaZ9YNeeaFp+0IkSTgGBCa+z/cyIxODq8xsnZTYatSRj0GhRGblphLfHRfrYKYScfC9ALFw91nEMT4ikF+llSZmJ/xJDmASx5jSI5jAIK11lMMxIt9a9Z2PuJaHHrL6CATqbmYZdhhkaqDijiPw+VgfLEeDmqghzP0Iw6maCOWYlSsnDpo4FwgPu6ivPCTlQ7/ctmAeWSIGvdyCY532o86Adaj9delUF8SyLomSO+5sQc1Z8QTBxWv4bF91NyYyFyUZ5/OtRyII2Yfj0aHF5DSAxOcLR/aREDmuZ4xRoo4HPBdanJ/agkQapkpPwjf9WDKXfe8bkNwjDjmm7LXrPuXmO24oN9xybRDkJcoJjr3u1DeVN73q7WWLzbcs191yZXnP3/9heXL92tqbaZp81enxqo6xsBtpLUhu1BOm60bETK4FiTkhfra2CRpNLcHtFE4s5UxpVCJzPIijA+tKHb/eqpDjojPcYm3EdQOogxvcOcpsg3NCvdWLAM8RJIVXixrSYjyU+AYGjbmwDAYbb+MF3kxSE4AdN0nUCWL5I7WIziqkPgedH2E4tbMI5ZjVzmowOaYsaWOcwgCgRhCpnmOZSzK6k9wU6JOnOezrLDdm6b6+xQGFs9yKE7pcr6NRProIpxPlsNFo73Ep+S61ONt39bg4h14oU6hjYTEhauv9QX8kEXIcdxS6EDumk6BKqnfQLGoO1yGBAZMuJkB8EK0zoh34kTN/przm5DND/Pf/+r5y3pc/2d6pU7LGu8eue5UfPOOnap7xh7zwiHLmK95WPnzO3wy5ynOr3DhhGE5KG8U+GsEII5eBC5IRzxzHsx99Ghe4OeFnPPzKhiYc72BjTX+QLZ6ACBIH7wLFSAAmXEOo2HDCl8bTLa3jLBFcn6d6YSmSzvv1zp2iVP2hIPu0jcuqRQyl4ysw85jPmFMPhPWWveRNJGZwqDdDt2KOyKHn4UdKOMNO17212uKSpWubfoJicIkTphzWQ+C3YeIHTDmTtstLpVRyaaukrgPAuTF2sNlXE0kbVk7iWMvwROXylXZ+kYbCBQtiLncObwahhdqAFjQ43uJpAM9STiBUjijEAz32nWcpaYUhVQWz9drqPlukqj/ZzGdffFgml/LyY17hXjWnHPuqWhMhxoH+YWDhoJndY5d9nKgQtngUQzGCpM0h/HGT2Bi5sp1YcNgYVBKKDMjfoaV4xIuw7sXJDtSSXp/Sx7XAxKoUJNv35HhP8z4JMJw+ERxobBLHnMo1BLXQ1xyl5VTomc6N6quWV2N+7U9DYw3gFfYPEiKwWZqeKFe6kUYFPDUKgg8unFo7hbXaCPBOZgx3QlzONT/CcCQ0K965qJO1yQ8+lYgaGaulOySFqSZRTV6S1JEbsSytJ/baVK8Zu+myNPsppRUZkXXZ1xw0WFOoBuD724QsQcOqWao2kkaaIX2oqbmWeCJmGh5i1P/+h8S3efLhPHoOnwpLPvQNrzGhL+jMxgms5yzmDni9XguaTeNWnK3GkrCtV21TI+dWbbFV7FfI1CcA+bIhSlzCQiYnWbp9nHLlShJ9i5ixoQffBENChulnwGUTUJSb4mqaDubQF73muFhQ/xs1VJKENvh62HnsgUlEoHKAeBMfAHpG4Mb5gZ5+VMKcQVRD5lZ9HgtkaJRjcPV/xQhWLnDwdhu+yoTS5W8wXag7agSHySQvYW9zBXGWMEwuAr+x0ATneC4ln3VUd84iX9wiX/0k24wz4WktZbTtB0w3TY04j6khpgPKIwdO+mnbwGtuF0bBwM0J39jsMwDvN8VRZMZBDd6QN6kZVtQ0P5Gk+esThlKcYl4jUr84ucexy1rgyDDtJnbVyJp8Eam81/D80QUDw8W4jEcuB+JYPH2ecXBowNBQN7UuHBgRsmIsDigcI92nsU2mlBpWWolkQ5DzJ8ihu5oxLelVuWj0lFOzH4LFezLIluN1x4WhjkvONyxgLha7zwmQhR6+xwM8nPSDT7qcZsq4vzUSBraBzc1xjIWucbJZPGBVwLH7DoBDkvYnYuGwJlgxeTAA2g13Ct4xGDvIAzX264NL4ay+jI3peW/yvDm/r8S9cXA5vvKllQUuH1a+400oPlvoplrWyF+oMxF0z6chdaoPHXmvyfLqw60kDacxSJvzxSXbyRKz2B3njZG5CrEmkwArCE0ncsXNecWXWVVCzP819IShdvd0l7SpBrRM46bWQ7FJPGnE06IGbp7eYOKClChZc9Huvu/26vj2rvvuGIoC8xo0qifccxpjmtA2hAUgYNwqJkam20jncBOmQK5sWyWhyYUmh3O+amWe2NyyA447CG2YSBEVAOUS85TPpHofU4x6uBggHppnqavabZVSDyI0jtf+ax36Uzi6iMTqZ624WquKKfccGKLu0Nim2gryXVhU2cx2zzDWbNtq0nl+r3lKqcVCOe+kNB/AvBZMHaQ0NoJUoHI90OeoSLIqJ6sSZuUOjouCUFK1M3CIRnwPaFItI9xeo2ohcMB0c1IosCCiddpMhcYc4bLgsj8VA0ODTjcCy9y0OdjJocfBA7pJ2W/3A8ph+x1Tdt1hr7J66x3KqpVblSeefKw8+sTD5brbrixX3fR1e+fQk7lEnVgVsvJ8FOFjw8lP8xR+HoL7NMLN6tEEy2KTMY+5GwlHl+wLddCkkw8rDj4aO6juaIvaHfhX//Rn5R1veWfZbec9y7fuvKH8w9nvoyJO8tJb4rZbb1eOOOiYsuWWW5V993ihmKq37c477FpefcL3Vtz0zz73bLnpjuvLHffeEtq+fxDRl5MRg4vMwREmOzCDl7nwbW5y7UE970UuJHn+J1Jaehw1xwa0NTeDb4AuE1pn0IQOvN8IiswC1zNfPHsAgeRc0ImMJ0mVakRV26RDmwC4qE8MrnMV55bYJr/+j3aXaGa3Fp/domhHRifAxcsC8gTYxhfnWvGQU+d6xeRHnE1K0mmnlaPxKFexLPtBTbsJg9v4NSTc4xUMKofVX87cUrOUcJOy944Hl312fknZfqvdyvZb71a2XbVz2fDsM2X9M2vL2qcfK3c9fEO566Hryz2P3mR3+g3Wf/uQmvuIUWG+ZB3kPDgevsebb7plOXzfU8u+uxxSdtl277Llym3KMxvWl4fXPGAn8PvKA4/dXa669SvliaceHY4FclHbLXzennOr2G3VpWNp+Ar7d+KhrylnHP+2st3WO2LEMW4GARTOw1ev+Xz5589/oKxdV9+CGv1Lh77c384uQj/2ul8q++7+onL1TZeUfzj3feXpZ552QR0j+0BC5DG7ahzbbpsdyk9/3zvLPrvvV6745jfKBz/1fjseQ52oQafWgstKttlxu53L7nbSv+v+O8pjjz9C1aYrNi1HHXJcOf7wk8uO2+9ctt5y63LDrdeVj5zzgfKk7xuF2vj6OfawE8veu72g3HbXTeXyb14stlpfXqu33rb87jvfXbZdvUPwzcprgpDwInLWh/6wXH7D14fThWuPO+zk8vqXv6VstWrrcs5XPla+cMk5TIyTvOkodb3wavFIz+SuWWUXtR957S/afO5f7rz/1vKvX/w7W1/3msb/vHVdzolfD3ROtWp9XGzaXAwuuGFvAiOPTdOsuB/+gD3WsQTONUdn8LX2uY5MLI3wxj7X3gdaDrkTfNynxlxZxPlY6viH3BjnxH5o8BgXGl8DqW7d2jQ1zXUDhoOEjgckPOQCb6yEsqF2seLMZx98juE3sXrrcSR6kz5Zuooh6/wmzIFqdnZW0hMYbt+owcbIjt90xebl6P3PKCcc8Oayest6Eu3TESP74D1PIrX+mafKlbd9tnzx+g+XdU+vIRYbE6o7WiN6Cy2wbbfapZx40JnlqP1fVbbc3F6URTNC+t22f0HEbzjuHeXaO75ePn3x35YHH7+naquceuXE4ghFdWz5NsjuO+5TfvYNv1522X5PCRo+Aj/8m226eTn5iNeUow44ofzN2X9arr75kirBlFppVk/+T7zhV8rhLzqGmlNe+mqbp6fKP57311VnYp5gkOfHoz7ywAUZZJQuP/2md5bDD6h1TjvutXYRWl8++Om/ooB9YuN6Fleu4W985Q+WN5/+w9TiD4G/+ui7y/0P31t++e3/0S4cu9ROfLvnbvuW7bbdobz7f/9egyv4yTf9Yjnt+NcqLJ/43IfKx8//YI3Vv0XHH3EyLx4JipwY54CEh4va9xx3RrnCLiBsXuCIA48tv/DWXwvsh8/42XLbPTeXW+6+MXI3xnnb6T9TjnvJyZyz3Xfaq7x470PKb/3lL9oF7JmNKbO0No5LOHWR+H4l1BdPVxICazTy3QLUCRY2fOlhHZetACp2DTV1q71VgTBYNncybn4N671LVM4Ahr5jHAiTQD54NfmwfA0Ec6abRLKL8KyR/92yvMPmYmkHMkw/XjuxKOuyP0pKQNb1fo5zeeB+44SmOFUeu0vpEr/rtvuVn33Vu8urD3/H7MVD8tzRFpuvKse96Mzy86f/Wdlvl8M4TuhmWyK1OA7a6/jyS6/703LigWcOF4+JAkpdsWJFOWzfE8qvvvnd5bTD3jyhbA9NK1CVih6y70vLu972R8PFoxUvjLZZtW35xTf/53LMQSc1f1E2J0db1Ae9wOYltUNf+NIhwqL3Fq47+mtX9Q7e7zC5zDj0xUfVTNMjBRciT00OiFJef9r3V61tcQH8se/7+fIffup3RhcPiQ598ZFya22L1McJR50aHJxjD7M/JkhWWDpE8EdtEmxVuMj17fhDT2mgFZtuWt542g812HKDXXbYvbzs0NMa+fardyx77bLv9OKJZRNOk5sDKiZkGQoNHLvhvqD7Qx0AFRWvkgrDrxTjcOWIR2y3qEu+AsJG1vvBJaDhhDM9ccJlmaSgWtXh+Qt1DVYDByCwcIAPWsErlLiUTWtxKemIz2uTvno3ZXOhSPioSA/0WsbeU88hV9iczZreR4yGXN0IzGykkZ2RLaq1+/YvLj9+6h+WHbfeY5StsrCTzYlttti+/MAJv1F23x7PcxtY/49tZaPUSQe/ubz95F+3C8cqDjGITpdx+Zuu2Ky87rgfL295+S8LaiyGpr/qOZDUA7g9d3pBecfr/xP7bhI3IsDJ+Gfe+K5y0L6H1yxbFrEG3V+5+RYJLGXzzVZSGyd8JHiSnu4Y4uEpkZUrax3JV9rXgUiXrerSet0tVm5ZtR5vteU2ZZU9XTXX8NRU5KvDqLVqqGUYvpYkJHKs8Nev/FJ58NH72i68Rgu20fpn1pXzvvovFUz6ux+0F+u7hkdkL9jjRR06FaZCRr/uxLcW/CGS2/qn15X7H7knQ2N/WFAthwWFJgvXfRpswoFwuklWT7wRRV3VRC2VE1ZzrC45nICHfEaeI7QZgZJpEyOx4apINvDan3a2h1VJ/XNsJoIOjTbH6J89VVI8tKOnsABGozKikYPD30iaYCTvxBM8oFwj+4mLfnueJbUonZzU1PtaQ+Ug+6lflu82vbSj42AEruEFYE4UMcf4lZutKj9w4m/YSW3Lgcr6RX7UqqKVVuP1R/9y+avPvctqVXLuRS+wh+x9Unn1ET++qAdyDzx+V7nt/uvtqZ+15YSDXl9w4cjt+ANPLw/b6yPnX/7RDLtvI5mYh83sJP4Oe9pqpX2lRr/jTzz1eLng8k+WK+zF8gftOfFnn3uubL/NzuXgfY4srzz6zLLbDnvyhKndX2FPuZx02CvLN2+/Svcjnnx5X8gjwjiUJN9sftoLPE7czO00uZR8SpJuVN+EqNe0HGs8Ltiw4ely/S1Xl//1sbOaFAbKc9uEClLWmqeeKL/57neWF+5zoL2Wtaoc8IJDyutOGR4JQYqnoP7l8x+K6x9eRL/t3pvL42seTZWq+/mLP83XP/DaRW5nnvqD5awP/36GFvo7rt65HH/YaSPNFy87pzxlb46IXcHcRNDJxclmOmPZNw2OK0vapqOGtdHXQh7USICvBT1Ahg0BZdgASjfmO95y9d4aVMqpmN+bXaCuQm/F6A9AHavFVQuitvCcA0oMsTRygqx16leZuGhkMKupCHgdu1xPODBPCQsuRsHANyaWtufjzqvc1Bm5FOfchuMBdaGbqKv83qo/jVO8Ytk5XLxbrakGzrmazCww/qX7vbZss4W9yAlt0jy69r5y1e2fLzffd2l55Mn7yrr1T5Bfuemqst1Wu5b9dz2qHP3CM8oO9iJ7bnvYI5A9dziAL7JXvA5CQ6G1wa5etWM589hfzKnhP2UXiku/dX65zl7nuOuhm+2F4nVciBjjZd/6Ynn7qf+h7LTN7qGH8+qj316uvu2icu/Dtze4AvWv+NTD31B23ratAe662y4rf/3p/2kvIK+JPnEneOCRu+2v07vLhVeeW77/tJ8srzr6jSpFe8eDtw5xLDaD0pyGwDBKkq6/aPCkb/3WpeUJKoA8NVDYOa8V60AYdPDnmuXddNt15ZwLP077+NrHTekJqZ/kTu5SUz6J8TrN9d+6iuPbtPuLHzm4UFxxvb3WkXIaPxXGyf38r3+yfO+pb0toKUcddHzZe9f9+EI4h45a2v/eGvXaE77fnsZLf4SYZr2N87Nf//g4Dz31NTzGusjHKY5DznGfKb6P9LGx5oZ+ngLUjpb8ihtQ/1frPAx5cM47xVLkock3E1ILvW5zfIMjQEICkwu4ktVAKm3lwFtjMFyggjNHvmz7eLGmt1ubwTyJJBOQ3CFP1c1mPvuDuPUWaWa5rh9V3IT33C4rjQ26hhUHIvuI0YBN4STbDWXSz+XM8IfsVV8MZ0XXXH37BeV9n/135UvXfajcbe+2emrdY+W5bz9XnrO/xNfZu7Due+yW8rUbP1bef/7/VR5cc1czGJR42l5YR+OimbK2Y6896qft7bHbUEete1+74ezyxx97R/n0JX9Tbr3/mvL0hnWNBheUv/j0EuUaWwAAIABJREFUfykPrWmfGlmxyYpyxrE/uqwpw1NIpx/d/iWMTm655/ry55/4PfsrtHszAEg/eJiHj3z+r8s/ffEDNifPgilfueqz5fxv/Cv9/Nc+/OaYQyEgc46FfkrD6jObTo8wjyP6nEi/8JLzy+//5a+XS6/9Wnl87WOmGBYQ66DWRN4slMSRb06Cx6kLyVZ+rj219dQ6ewt11/AoZDlt2622Ly8/6vSR9MIrPuP7X6mYBXPoOxD4qILn+aJXTqNH4ESDey2ej43Q/YawC2GEUwcyaZVLrFK1L9eIrzaBqJMbOzJACZMcQH/UQS+6qrvHnIFn6DqnXAcNxiLFIMqQeF5AYlGZdnLdGNjjfZy6G8QLRCPKRjfCUlH+JZFi7QCgUd6olj1nnS4mjd5nRfXJ9fnQuC4PYaN81Zirk/gdutc9nnl2XTn70j8rzzy7nsOQdKp/PDL41KXvpRb8s3ZC/dJ1Hy4PPHHHsNgnErfaYrty0J7Hj5jzrvy78qlL3h/1uIZHKvur9alHyvvP/S37q7FeqCQ5ZJ9jyqotVi85fQftfWTZ2nS5bbB33vzv8/7ULgp4S3LXmoNoa8Di8y7+WPm19/x4+dX3/Gj523PeY8fM3sPoOhrlyHYlGRoXJ3rpgIHMsbCZGqoV1nN5QfJcQA5HlTVPPl7+9hPvtTHYE43QdTcmKDHbqOBOzvN+II98ly3LMHFKWYmn7K3FeBTSt2MOObHsie/ammm6K7z6hDfZ07WbN6qn7Wm7c7/2z4Z55xI3Kg/EJUtXMWQzfsBwbHHrbbJxR/MuaEyj9Q+rmvLJQVNLNfe3kYa1uImikZ9h+OzKT/6THDQt70lKHu0X++JOVQldAzlO9lc36BtNOOoKA76CdxYcI92S64cOOvJNXFFRkzZJtAwytNhPo5zrFwWCS/qm8AhHhm6NcjoY5bsM+MyNkz2Xh/Sc5+Wy2cT+cs/tWTsR4jn/JUu64PYHrynvOfcXyt9d+Nvl3Z/62XLBtf/Q5rpO9TDeI/d7RdnM3jKsBu7W+64uX7r2o5Yby1M0kXZHvm2fC7HXPK74cGjgrNhk0/ISu4igqT8GvhH2khdUTeauuPlr9hmA9gVUHm/b0JpYsfKetKfa1tlTXWxJB2HW0leS2VHc6SHtNWOgFoSOJ/4+KRdIPvVe/0vfOK88++zEBbOW/s62qc8oNIUFuXznM/YoZN269o8HZH/vKfWprXwCYlV/Xm/rLVeXU1/62qYjrIkLLz+vPDHxmgsWEdeMLxw3tWSuIl4WnPnSx33UMeEqgZg38LplErzjURcxNMJ7jfPUVCW3iCdv0FsnuqhxzKivFkkQGoibN4UVGgjhlFnAmrApWf0wixtV9S4cg649U0HXLaghhId3n1Tb+zXROf9rf/irf8jBE8hRQ7pxtxhJ9MQAm7QzrJhiadSTYlhgbKan73nD+CQwm2tKl2g+UsmaxI1c6HQbkQ44LxnsY08+0Ki33Gyr8paX/cey27b72wHbtHLKM6tFoCRQa9Y9Um657wqzD9ddAmjNTWCKD9zj2CpIWzz6yK1qbesrTLlZ86VrP2FPqbUnkl223ytLJv19dz2gxe1AXXLDF0fYcDCdioNrxzb5jS7h4ZoDP2L4jgWoGF25cEoDOhoHIbH34SE1vZ9jE3ztygs8yQJwHc8a2hjH8SzSQDtXZ6k89bPIYjkYjw84fvai+pRhlh9zyEkFn+fIra6buj39eHubON6NVkPKNtgF9DNfxaMPb8aRlkYWtPxk5TacQLPNCVI1HK/3JQXef69Bt14Plm62mYPvHP8MYwIuCrVGtizk+iiqIahOzmPpeuqPNOeHWm1fuVzjI09AZ4VjrGpyRy+ik+CdwKSu0jpTEmL5KihMVjjsFJb5uJdE0fo+oTzgrJ+rh5N7KsEUagPMVQYfFxIehqwzv+knc0Pq8r2cb4VzyCIJuNM+Tb7bdvs3tQ/a8wR7iukEYmvXP2aPSDbwNRB8Cv3xpx60T4E/bLcHy72P3WqvkdzICwjELOu15aeuoo8dt/EP7HkOXue486Eb4o4iYZ+LOGPP2Tt2br3vunLQXkcrxT41v3P4WRugOatXbd9NeH39IzTNwTAUMZoVJJV582MtyAePBr18WA0oYcxNHPRci8LMhgY1hcNHY+ygjFt2Bz83xUY+8Ej7OhJl4j2nC3Ol1l8kXMS1VcYRdmIiH49CTn+ZXRC2XMUcyPABRDwKef/H/6TONfI8H28Tf8Wxr6c2Eoz/8hWfLY+ueZh9bIKJ5wEwhXEKoQ/fJPhbFMckjgW0CMVZhHdK6dgzFzXshhz7H40YIoiiucKhTMmnNZ4SCwJXKRDguxsTGqw96VNfUyW1Gq0mCB9v7co0HstwTJV0riq4tU2N6hiRI1z5gTlgb3vIU9dGKhbJkAp0P0OhM2e5+JQOj1BqN+qsVoYWRIN6MF2n1WZN9lW9Yn7xqmDdWh9jvbKsj2ZApjVxB+VqA4miE+3rN37CPv39mrKpPf0z1ba21yuGtotdbPZjmPu8015ov/SWz5TLbz2fs5k5iYXh7cLb2juwcsNTT//+e/+82Td7RaHeSV2o/WYdFTO71Zbb5lK82DWAgrT/22zV5uC1nLXrnuDEc+6tLq3l6oSuOIjEoQvpwPNEQtA2Gitia6jDFgUrRpljPPEYwAfNILymZ0YC5EyJDQAkTuREcnXwaXjstxpKPK+2VOJS/PPoFLuHRyF4LeQNp/5AU+G4Q08u/3LBB+3iaF9JEswm5ZXHv2H0uZcNGzbY16H8U50uzhk+/W9TOCSyQmDGfdvml88mmEZ4WFOPLiKoAG01dOCrdV1VoalD4w76YDNLN1vnoKHOLWDdPNvjWl9cYy0Y6iBQ5mAbvQmyRJzUEVtRjs0J5tiG1rARB0xFaO3beJu4C3DQ8mQu5WdepQKznsM3Ej7jNKLAlAwF/mqQNvDBmeLmMGZpHN4vFteoTWFJhPps0E1oOfHiOl7wovyH19xdPn3pn9c+lrFtarp+7x0PLG885lfKz7zij8sWK/3FaRNqOGHN2XLz4cNrwvFhvB3s+7Z23Ga3soPfduriHVdXfifj5cPiL8vcnrEXRJs2cYDwtEVuTz1t7+qJiU5Mj3lMM+d7en8SIpzqhas6AmQtIbmR3mMggA39JUVyWSBt1tpnNJTH3AXalOadoUO/NWQXLLdml7Yw9EUD078WAoyPQk72i4prN99si/Lq4984KvvVqz5fHnn8wViocRKzvOwzERgcryle9z/Z0EKXc+D7jTXEJ5w80pxjvnIcByVclnLp3ApTX7VvnMTribzGtZY0tKjPVi8MqiO9bM1BZyaG8VsTe6Uq8qrQL2gNrcCKw+WL6LxQ2MKaW395zc35uX9pZMENd6baT6/PWnHAKi6v2hxJCys8MNvDHkOsNuXrciVu9gKjibRi0k7VJQat33ptz6vGFbeeVz705f9mL0zfLWjSpmGMeSP33OHF5SdO/V0b4woOgaIu6cmn7S/9mdZJZ1SL4YP3tqezsOO6TcjxGY/ctrZPZdfHgo72uR7DsIVjkfyscWzyxCw9UuUnPV1sEoY+N9ts+NxCaEB02srZlk7LQ66GtyOPmmotsqOkYQiRZg7v56YVNpG2fKhfGB6vfWpN+dzFZ4/qnHD4aWWn7Xeta9C0px1zRtl6Vf3DRqU2PPts+fSX7U0bAlKVgMyhnyxkypFlqicRk09x1TsUUsS6CUQub+DcBxe+eNhFeOKUO3fhGPihn17LvjCQ1HBKFw6rJoyxBaiFlvGKVAxEE7tYGFj57SMQrCxrzQJLWGUr3/sui/uIeFhxvT8VC8s5wNCAVVxetYoo0p6Flig3NbfGI9/yMtb3hqzMZ79WXN6Wxy6NcZQFzm4wN917SXnvub9U/vaC/1K+esPH7AOEl5UHn7jLXvN4qOCDfXiL7mTzGuLwFNdh9m26aqDRfB3ZN+s+XfCWWeGV5Pa7snnKXqeZa5rHx598pM6vA5tvutJeO9khMOlobaMYjk76+eIgjP1K70mRmwbF77gSL4Gs6cJNmm23ttdtUiMVwpYIOJzEZ3cpPmvdX5gCckawgGp7aRZGS/URpOd+5ePNO7KAbWofEnzDy99KOT4weMaJb+pTy9eu+kJ56LH7A9f6jIVphTgUbkzmdlYHiTSoCt9uDlUfsePiqel0yoM2arqGmNeXP9Ipj7ae6s0dxjIMLw/DfP1DB6l5svrRBSYnT9VXj8hrWh+LHOEtwBfRGwirygGtO/GknE+yukD5KpbnGsnnHa1Q1mUf45uKgas/+GjQoc3jg0Je1gtTPuLen8cyo/1C9Xb8rarlqrrb5gEkSnAM0By8LRc3tOavciJ4YXAT+xTvyrLNqp3KXvYdWicd9Jay67b7ktXmwD2Os2/o/cKw+J1Qfw8+cbe9lvICyWkfWnOPvX5hFykXSdssPgOFw6HvwDPPPl3ufPDmcs43/qGpmwNKbfKg22+3AzNlv/2xZ3ls7cOpA6PTROMiEWNxnCb50EvjMGustUc8eJSjttUWW9fSOddIjQ9O059x++/VvXPMi+V+aoFK1Ee3dXLq1hN6gwJqE8JMSzayEC1LOMpcPoCx5T48XuOPQl5/Sr1gqOBJR7yifPKLHy5HHny8/SaJX3w9B29T/9SXP1InHDVV2w7et23i43UMx3FMdTxgoecpKFsMzzhqvSQK1XNTHXjd1u5MMt/QrzUa99mng8LDmjP4tg8IHKMLX5j7iIfbkMNCDVdr13Rsh1axyuc8DSar2b+lCmtiA4WjevXztvbJx+CaxBACSNk4Qal4pvqDI042r64Bqx37+54owQFFS10O69IS1Tc0Wiyh98IwKFZf5KyVpFXdqhn68VT2lTXwWw53fT+g7Of5b1Q3KuSOHdzLXr949ZHvKLvaI4d7HrmpfOyi/8m341ZaCYhqtedsgp5+bl15+Jm7ysP2HVW33H9V+dU3/LVXq2bHbbovZcxlTHLD3RePLiCfu/pD5YpbLqiLGmUsB8eCxwMWUI7dJ99xSB81Gz73wPJuvf+GcvKhr2skR+z/snLjnVdXTdIyhxuXg0PfCDsfYNZrzT6+5pH2AmK/ZYGT2uNr7TdNvA5zLVn7EzAL2jfevuTlgMYtj0Gs59QBYrzsReys1RqeFXyHBL4bq2/9h/rIY7jYB7Zw6qSnkJNn8blf+ZfyyuPe0LwjazP7sCC+qfclLzxKhaq12hdddUF5EO9As1weyxkLHlOn46j5WfLigXrozXK5Kzzp4F49NPJDWIU1paJJrMMnq7qM2Qc3w/3D64CXhjkeC7ezTB4BIyDNLYKqjbDJjOETZd0qb3uYwibrDH1lesWwKADjROn/eGQwpXVa8+RmX8WEybKaBz1WY2xrX6qBrirqSBUyIJ5igVN67YPq9ppci7sJoYHA0aatVXWx+Kylb3PMdYm5dp8xyNRyfsCes4X97sbbT/kd/njUSvshpxfsfFh5xWE/RhkkbfOkdkmUTeytk33D8+tcuEY0dTz45l0X9ynlew59W9kqvQCfBU2NRGyz5Xb2on37IvpIiwnoJuG62y8dnpJz7viDX2lv77V3nHVaxILi+KGkgVvYFzHuv8fBBY8oqgpirIihT/j3Pzp+bUlf5hc1meR9ua++97Ifbjrm4BNRdbqZninKg6rxc1BLAOlvZHpwKq4lNnr72BOPjHL02sSIwIEcHcwJzDS4MH3u4k9VvefAnPzS0/kjWrk2vo7nUxfiA6u1Vm+pVY3OIqnqcYqsQaxzEMGbCx8YYPqWIdCsngYKyHWs4bnBqVaqo1pzdfpcS0Vpv7XjH2lTf8hwte9HFIkY+Wi1fg3oJ1w8hb5xmnkZn/Khtd8DqSdGnRyzEHckrFW2GT946Qa50oLJWvhxR8UY/J/uQoqrjRIcD3OR73COAzNHNSSUDmmLfPEjazMW9UF6i4uGgN5ipvOt51O8eosdy5abDe+KAnX4vqfZ15wfnFTVVclM4B1XZx79Sxmi/5A9RdU35KPB3mGf+bj7kZsZC9t59V7lHaf/vr0Tq37BofQUaSI8Y+stty8/ctqvld/6oQ+U//rDf1fOOOZHo1Y4edIDrM5a+26v6++4LOYXKC4CP3z6O23S/e8cyx/WjAkY+Aoxf48d9y2//ZNnlV97+x+W3/u595djDz550BuPfzyC5l910zcGDp1ZO/PlPxQnt2b30C8EDuJbbH/h+3/Nvnp8fKGGLDekcJgZlO/1FNJOYY3guxvw8xZdyb123bdsuUX7R0DdeRvc3M40i8MKWozXQvB17Eu1i6+5sNz3sK1P1egsT8wo2eHQE8rWRdIGL43XIQ8SeHPThcStCeLC4H4dT+brOKIOdlg1s++YQ6xbLzYgUo5ypXeONTGGKqVFLTRhNarbuo9gKl9R8ysU+U3sXGhTZenEwTYvomNtTK3fjE35wnobHRkhDlj2lxMjQ/+ipjt9ral6ylduzpnzpR1bZNSsudyMj/MN6Q6SNIDxWsTa9Y8Kot3EPpPxE6f9XnmDfS37/rseaV/3bp/cbdom9psf+5eTD35r+ZXXvre8aLf040iu+5Z9Kh2NXdtmPIRv2/dtvc/Vg9l1u33Kvz/zrPIDJ/2q9X2oPe0zfAYFP227z84HljOO/rHyH958Vjli//qUDj5D8soj3loO2PNIFuI5xyclzw19bBz80lX2F6uaY4e94Njy0699lz2qGfZZ9XL+HjvuXf7dW/9r2X71TqyAk/yPveZX+JXl+Zwn/4qbv86fsPVuao6dNH/+Tf+p7LjtLhxT1PcxIcaPHv3nn/of9jO0e8e4nR6bVDzccFLRyARpN+0gJ8ax0Hx3nfXr19lTR/c2RXFh/Ikzf9m+w8xeF7KL9z67v7C8/pS3lFef+May0l5rS+eUJq9fVGuefMI+F3J21WDBTaw7PPo4+8KPDCc1X5g6WfU2aqgWLHJk4eY44dJkHn6+QZN1PUd6Iidqev/MM7+phdiaLhqqTQ3w7gYtWsVx4cBFK4CmNkWJGrIcHIx5fVAhbdFFbYPHOK1dMcP7EJWD9eusRKCQW19fcF96t1jz2DlZwMxJNmPyYdlP32+KqfFi9a9IQzDI+h90vc+xkNcDRqZuQNXcegUX5ynNWJFR9YtsHZAPg534EBf6JG2T8zTQmv+cvdj9efslwDdLSrtik83KS+3DhbihrXtmjb0Taw1/hwMfLMRP3861R+2rUa6wmmzaYQTmK4S948Hry2W3fM76eCWl2uCCcNR+p9n3ZZ1GCF+YiKfEVq20R0qphvSyO63GI5d64RLWWJ8wzdv1d1xarr39kvKSfY+JcUH/0he/vOy3+0HlvG/8c7nsJvvt9Scfq8fLEvfd5UXluINOLace+Xr7Lq+6nLVO8aNRuPDgA3rsQ/2ZXWu/L/L5S88ur33Zm5tjsd+eB5Tf/pl3l09/9Z/KjbddY19HfgvneK9dX1COO+SU8vIjX2XvKJqfa4w33wcQs1mfccx9HKIm7UgzAibTNhq0spded1F5zUnf16Qef/gp5dhDT7Iv0XyGTwuKPPrgl5X/8Te/UUMsGst302DSn/vlj5dX2QcG8x8AWX/JdV8t9zx4Z5ObzyO8lirB7MLXOjAW0/D1SkvUfOfjgVlE4xqpLteGu8O6Q5/e6OZYvllxI5u58OsFAGPETQ2uMOIEhA05jR45Atwfcus5TjytBw2WavQ4qgtDN9lHrDbzVSZGWwYnmwelTju2KqSDIquCssKVwwp2RLGT1bdaXgxaFM61p2LUpsb09XusHLE4agFK9VSbSuX5OCQlN6TFxQh9NfvB/DqG2kUFtFBRZ65V/QzLjgbugmv+obx492PKLt07qQYFPvy3DW8Zm/LX21eSfOSrf2zzM3wZo+Y59ALMfvzrZ/EHrV6yd/v8viTIwU/mLtXwNuNr7LdDdCwaPSYDLRd17KMXvq/8399/oD3Ssc8IpEnbwX486m3f83Plbaf9nF04n7SvlF9vT3GtHn5DItVS2qU3fNleFPfn+A3kcRJp3Z970UftdYyX22+Q7Jq74tM3bz5t4im41EdyuSv9JroJpyq6cAFoFMRo0ZmABqQkMwRsM9mXSGVZ7fO++onyypfZBbi7MOKRyBbd03QH7ndo2We3/crt991aK2Fs1lEMEaECw/layNc/VV53sn9Vf9JjfHhXls4JujjEwH0HhI8s+kLfVjOsYVWHE6BdRJw3uJZFTfgao/nJJRebRNDNsfs67zTWOOmB81QMq5t3ELHjGoiFdJEHXy3rXSAjCTOY44nKz1iIZx1lTQsya08u24zixunF3+j1X4P5pKMcpV5X8EJrpHh4+Kfa0RcVHqUOkJdC9op4qFcFqkPcSZic2+apL5akTrmeXvuqdPQnrrU1ajGv6/ky0ihubDoqG+ztr393wW/a6xLXNguo0S8jeOzJB8vff+m/8YekRgvIAHWZLX5P40MX/pH9tsjZ8dsay+iqkTzw2F3lL875TftuLj95Z9YnQXNBq8B0Dz1+XznrX3+rfo1Jzkv+qpVblW232mG4eCRO7tW3fKP8r3P+X4axDqwfdKU+8WNIZ330v5cn8al34fT6wME0Trhr7Iee8K6tyZa0wTsGgzFt2PBMUBhU/2n8ID0vYuR3/zJXffbSqIa9r5xyHnnsofKRcz+gcEmr9RJCALpl17GvXPH5kNJx/BL7vZO77r+9WYigUGtk65mYJ2HyFJgu25yXcGqcCx/xUjcMxTXqU7Gs8MZGXr0ESEur/ct9A7NmkPdneRJL5zx0aNTCuuM9kRNPkWsDyzFyc1zDBst8osO1F9GHO1SgjoFTC50BPQ6AWG+zVpwXpB6+44wd1J1DVwDAvDnvacOJH4A1vBFA2jqgiTwTsIxvaGq6UmoNJ6SVTiejiGvHXqEacaQaZnGgxQAVvjDxA5//jXL2Je9Z8tPofdUn1z9uvwHy0XLWub9inx+5ttLdYulzcozFePYl7ytnnfMu+zDjgqegLMnLMn2t/ULiZ6/8SPmTT/yqfaHjLbkkJ11zFwQmyierGjt+5tz90K3lrH/5f8zeFnyTE0FyvA6Qr1xzfvnLT/yB/diWfT2K403fhkl+78N3lD/54G+WB/x3woWnypMuvrPqvR/9g9FJH19HorZUreu/daWktNfefHkTNwGK2Q37MVX3vofar72/v4ubWhPB+V/7ZPmnz/ztkl8l/41rv1Lu0KOPiTp5QWBt4HbSka+YUpZPXPCPIefah8oSkNNYAgYtsjkvdDgRD7XChzbd2KHrsk8N0l3LYclXvnhZE9eTf+0budwX6FlgqKf6wUcuhFXv6REwh4Wqpuq8OEzi6KaYWo87uNb3nc9c9mtfQ7/wNn3FD634HThYlKPFmRerr1o3dRFPYV6LNSWewyZ45KENd3iI7Fb/k+NmIgbOS8iQ3OahFDXV1qBedOoOmXxC45AkIw1520g36iN3N+NP5tjj7Hse/Va5+Kazy1X2IcCHnrjTPjG+wT7c9wwfHeApBvzI1CNr7y33mu6mey+1C8dH7Ael/oKfWsc39mJU/SJAX4GFA3RogNeue7RcdusX+FO2j6zBJ4S/zQ8W4kX9TexPjzX2OgJe9L/m9q+VL1zzsfLPX3lvufHuK5pHLpqbobLPUzNfCIbZg/eEvSvrK9eeay90ry/77vrigk+mR/PcIaMyt953Q3nf2X9ULrzi0zbSumPUuBAmdRM+HkVcdO0X+KLxXrvsZ695+HtL+g58ADff9U3+3vft+J1wyz38xcdYjh0LG+uHP/s35Z4H/Dl99IecmTrX2QUE73havfV25fLrLyof/PT7J0/gHHcuM1HvjntvKXh6aetV25S777+DP0r1BH/NEAOobSJNFO1Nt19XLrELxAZ73QO/S19/Yvbb5VF7qy/Gikcpn7yg+437RUWN22rLrcvPveVdox+Mwv5+9qJPsl+W8Do6PrIQyNc7RSNm9jDHGop45noBcZ5CM4VlHj5XUbqPNCdox3nBgDbimoiQmDmNr9h4EPVF9apxiHnIbfKrHBLn/QLpOPpAY151Y/ziHA4jXPeXICYcaUnpeP3uxzbjGJtV7kqalOVC5suX5USAMb3ysqUuc+H7lRqpSHAc/v/X3Nfz2rJtRx0LgwSy4YGw+IoQZEYCBEQIJAcIEZHyO/wTgJCEEIkciQiBCEAExokTiw8jWdgWGB7GWMJA4D/AqBpVo2vOnr3WOue+Z3veu3uOUaOqxpzdvXrttfc9577OpYMGMvGRjg4Y/jlwbn2oAxsB/0XUvow6JqaDbFtDbiPGh4saEo2MAWWe8VLTBcv6xAom3z3xQ+HEimjunBsRiLuec8bmAqsvppjFyfPv2gkjn/p6k7OeuXzhV1+/p345/pP1X2P9hT/zV7/8se/9yS9/+Md/oh5uv68e3v/3y//7rd/88kv/4xe+4H8+9Rv/59dmPZe31iVfbhy+XNi1ZuPf+/E/+uUv1y/L/9yf/otffuJ7f+LLj/2BP1S/cP+t+gOa//vLr9V33j/77//Vl+/Xw9oGWB/+3MQf/yN/6stv/Ob/5M/8u4YGNbKXcuI+cCGdMIz8kwecbdwTD/3HH4WJHC1G7uBba9QfFvy3f+rvfMHXPv7uP/rpL9//X786jx1KpfcbgLFlrndj1/HGLMlgrhlPjtnm7Gti/nACeH9K0HER+9/HmTxxJl5yPcPKd6mDU18YmP3FfqPvYGrBNS/1y1rDGxw0gI9CBQUT6DT1Qkj4kb/3z35vS23gqnJ6vIurTsppfodlnXEDPjGV0Zw5QpQBkqYLMPlVB0QOeCWYPD0ca67pxu0+tGo/kGqk3+TAuTjVUahBbsyJ7fGeWwscI/OMn2q9nH45kV+H1Gm5fU7hr+Jwzc95i9kbWH05RpPMGe865rW2jcsF7lway7Nq2edb4uz5TTGb1qE2xuVoTfRyTfNSz9oeI8ewV2clIoGmAAAgAElEQVTfdnzh8aL0svUr3bJIPb3xX179g5/+x/xUxLrwX/iln//yD//J3xdUoHBOW2xMsN4oKut/20NFToEnx+u73jwkcmGft836dU1a1VzOexy1vM+XGjTS0WtiiFQTtuSFYVBLXpPsldzkESfQ2lsuTzTnOqMPZMlfctU4leb6cyBxEXwhKKzDddI79qn3DJ7j21zASyzrjMFuBfp2VLNi5MSY48dP14+gXDOX6wKvgEvTenCmXsGVr1wIQU09dTrIpuv0acQ4aB6JPcXmek6esdOs68/SxPdgkfLGWZBOLON8WkBiEfscjmXWAFY+EAIm3c3apS4j12QxJuRK8LUxraeZ1+KGmjE9cYLyLkyLd9zfrXXfEx+tD+T6+qm/8reuNw8IZYLffTCunBAOD7Hrvld7bvKChR546szjElDj1wQGlhnfFvAbzyL7zaN17T3xyQbbKZx7yjpxAAePpl8a59QUTE0dhDOyD9HmKLz279pxbj+W6iaN7Ip18+qHGLbvuWrzS3Ty5tCP5X6UAjznxvvpWxy+0mPmq0/apdavSz8Y2IG9L3y80NtErqQ4xRW94wLwD4ZryCzr+MCRCevgz1e72QsF1xwXldgtBw4y5p5mTuzTWBZfP+XdQDWAGzgVBOcqKbeD93YrFMBaEhBvuVPOTmBW8XL+VBse6uKR+yq2H2YMaz+NWwL286jF+t57Jv3uqvD8fcuSfAtt85byPsLfe/U368+W7PfUf/rlf/flv/7ar1x4PRmHU8EtBiZwmZVwsk5c0h0zaQ9wzUcj56fZC8laahzjNNJzn+E/GN+Oigck8E4vnjVDErcZTNzLFJbkSUyeiD3uEJBGbzXfHJ5tknPU6hMIsv66vRQKdpWBmPZaXugCwcfgLP2u5QtOL7yO1z7umR5cGxrKkxwSpAXOBTUo6rKO1ryod4kPMK4L+yiMsOaMb/v0vkvhpZA/OBTy6/CHc7zdFbpdiONwIOwrMcXzXt9zbzRwQ8tcyT3vJjxn0pMTXIis+zgeQWk/iWPtDEPz2NOa5BrL+al+wk9Yen0Sw+PggzP9dEkf8QfRwA48V4+//pf+xpc/+GPf40oNY/4X//afEsMi5mGoGPUTTphFacAHFQaKrQPumCTywG3cNUqhffNFO3OYSLP52n/8WG+hsfTiOuQx64y8lA1TrBgGNdirQ3E6gQZjnxs1Hm/YLnzD7B79P5RKg7rpfO/x/tNNSMxxzQrnhbk/aPMFR231uHEGawbeANJ3+MND32Lg356aHzFx+XRM+qpBAZ7hK9ttP8GTgJqIFbY/khpWca5D59d8cc5Y1vcY+cvhK7uTdpx3IcD6mngXvcm9sZ2W+FMMzaE20ARF+y5x9KGNvG5x8BhGT+Qfj090n3A+bvhA1KXdqx+3zltjN6kc5cdRxb9Wf2niPn7xv/zHL7/y/f+8iPthKLea/HD0DA/HnMEhiAL+bcAcpiA0TO3ogBlvCpyWwbp5mu052h0vh6xxVQWsmDilxcCEOobjNS8UHqpzDY4xo1wzhufOGjDmuWvPWVYyhm7yvHkU9+9AKumHNx7PTEoGRufXd/aqi0OuOcG3jjNf/cX0LOea5sHATjgAwz/DRRw8xeDYm/UWNpcVHMxqvewvjoR0gq89WopsuCiSR/AeC2aBPtACrMG5DkvepTm6NsCL4CV3rvQLg5clGPjrJXGKXo/nKSA4gs3A6cfgVIehIlbC6bvG8OtWDI7xLCS41mCNI0KShYhZ6GJSkjHxd75O4/SDDz64/J8s//fXf767j3/+M/W7jxrUhwkfnJH7iZW4Y2vnAVrA/GiIcTcAzxr4mQ98bnHjMaPMEZg19EDiGkLHnPGmoTcO8FT3DO6ruGsgNZFHa1jEwdUOVO69Zg3EGP1WJO3bG1RC8zwDzrjS+BGWROIsL5rUlUF6MBZgzW2WdXPxYK9/RLIe8znWGwGLzYF0etDrWpNr7YU+qwb4YOiY9ayByLz7D4+gPFnvWPD4dd4mPKKPPVGsobQTHU/YQohkuLiLfCdFfaAJjrRQZGjTfU7OIZ5FbTXhnJITsc/PKKs25e8Sl+HiPabqlN6AVN9pUZLwNEEVyghP7B8KFtf7q/y/VrffGs6r6b+uvx4lx8/9h5/58sv/rf5Qq3qQGnw+4JST8iL2g9gPcvTxg5sxcxyAd8vF0/irWUbUyyP9HJPGBfUbR+c4Rm/1SewcF7GGezJWfoqB5Wh17xc48zLzm8eJO7wsfnrPFm/9u7AK4LmQGV902DzyqvXfH9N/MI09xGdcFCwUMfjLXAm0+99l06YtoIYk8QqGETVwAwFDnI55NKkSCMAxjpLeALAx2XAfw6nAnqiDhpp8Ou9Cr0VtIENovmPMWWt6cyuGN63roBbLXJSLK21iiJcBk4fh9d3KqXmKbyIDKQDmzXadPRu99gVKyag0QVKAhEhA1IPnSa2+U1x2uB7Tp8JlCZXgGs6ofNYKMMlD6iBLGS+09F4KL5Jv0cDuA92RUuAJXzAlCxZbWPBK/s3P/csv3//1X/3yk3/2z9efj/n1+t/V/ix74DxNs0qgw/nG4HWqec5/1U/x8/2Ahzg7XJdNHvTH4WtHrU3La+Xk6CWzwYorDHPGYBJjsMd6xIfGfMwY9sqYraAh43RYK2tWfJwqgDFnHzpGbRoZK8KPzhON7PKKIhtWvlzgAo8XkLx6cxH/efb/UvLyYc/qj4vv/nwz0lq4R8TJwW7wL/qxgAP6tz+yOTGMi6Wz47W10H3bDxhoXsd4aNNVmppj8tXP8dTKAP/3OebFwcyhdS/8Kkz9on0zJovfmQkXZd/MtqcThZgK3zlGvzFZm+PboH15aiviOr2qrUxnHyr2RVj+6fwV+iP1CG7NxXmiPuG//N9/8Qu+cszrFaB961ThbPXrU88Q1YcPLklNY1gHv35Q67hNr28cC4eXhnXOlzmIEY6BnJm7jp4Yn8yk1gHcjuMeNCYv1sOXPXDYxvCAj0f4YsMmbdqXqXSLNL0U9yeQnawcE4ZNMvcDFrUFB78AfuegGR7XELsmfOzUc7k9iMmPBaiqw4JDB6hAfXvCNVTKUc35JoJEi+M0pAqEz0zu5cfFBMf7mcWCj37gYFTca1rjsai95JsIJJbax3b7DK6Ha85hcsOm+DsQnBZTmC7Tcvq8cErIwSO9RvC/Uywv3IzssXuHedavCwPB52OuZ0kyhsOe767v6uBjjbfxifAmCkD6kw2xUyHkCD+grIoSUIPr7MqCdYKfZSzPmCLjNYaxPRr4vIEp/EiBd5FFHw0CYnhBvxzF6n8XlvsDPMXGcu5+7qtZ5lnL2E2JoZe+ck2umXvNa2WyOTleQytu9eCNZ2Jb/KNJQq2vhia554XEVfIDYWKZ8sKWhj5jXBfSmm2+7oTux/9PtMXlQx3csA40xWBsCIYChTfnCa+qNoOL7H1dLaCrAv5VSP8tr7SXUxz6oOkei0NuxbxnkWgU3Vu51czxbK5zzuG14JmcOMJOpZR+p1gLPq4bxlmI2PcPewf+xH/E1QN/5f/sM/1mDQ2Ss9eHw9W0z8YZ76YcjiE4kA9Q3xQHp+T6pXCgHaHUknADNtmhfoMKuGGbzS3F6fAIPV+HwIV1Xs+Nun6U1OH4OoOkaj4fjMMHob39UAfmledyLpSEPmiDyz5j3eN5wFCj7jb3G9tem/7i29u8WNXqWwVyOHfk/KYBgE2DsM+o7cMc4A9x/y9tWQUDXz2YXSlLw6hg4qIzxgGxZoAMC+BtMLNxzdIs3AVrz/GQL/rwi9wG4WG8wopLJT7Xozhx1zE3Z9PYk4bydKwadXtsDnxrYP1XD2MxY21eQ8OwvQ1j5N6qDZhzKrvm+cR5iVnoucgO93kKMFRx4SS2xeZB91UxWlHQKofjMXX74so8D9c8PzN/myr14j89ID7u/k78qo6avz5uGERr9x7GReXDkxw8bCtQXRBzxuCj7ETxpe/a5ODFF/D8utVEN07u1tMYbXGoYYxrI4C23YwU88juJbEHtMI4veAlrVWLMuUr9VXmm9wzuBkftPqfTTcP3P3BhLxfYgjIuHJEwrJXa7o5FFjENSOBIxDoQSDUCMtXTWXyOm7Njt/eFIoATuIAvDauezjmxqwaNV7f8Hv1U+MGpN1jaQVzTYzLy9htdu8qiDYzRQ8Hc1m+30+8zxZ4ScL0CQclaku/kJ/C4U5w7W3ZXNa/Nkbj0HAd7/KTBja7jmYfHOL8vGKTtnP3fDeIeoQ7a3JwFt6SNG2BlCyYPQJEGGkbCXPt3UwDmZi7Y85F6/u3EuaYHaO38i42B9h4iBuQS+ucPoqpkXB6mqfeMDEPs3MszG+CiXNt1jade6CUxPZDjjH8TtkLDHqjLvzdtPB8j2s+1mCYvC2u34H0L61yBXzx5CZKlB8TwTUHtI7bZ3jq2x8xISiAZM01NQbzPkE/UmKcKFCzRqG1qO2fVeV9/eKsTSjhwQT50gOxcOQYxe31Fu6NdKWPU68UWtwcoKKaNaSJD51nG+w+FW3RWwVHOOprQmQO5u3zEA7BWy7O05tx9DiClxHL5lzwbX9JuWluxTSKOHg3j6JFOUTn0KfD85l1R3f+nvM+ucveIzejvofeC4tx0EK3wEoWDJwdgDDHgy4pS4yLUMO2+TLDawbD2PUawmOyiv0vxdD75cuYQvkWIKvuE4lD0E/D62ItkgkrOMU+T6yZg+cDjCa/1keYxcI0i4ppekSJ+HU4VGpz9MImUdbM8xr54JfZcF1jyT5IHmL+QULUcDEwz1DC2oDNGV4FWSeuIi9u6bruo+cukFoHopzxgG0AmMJaGzBW+qZpivDUO7643ld+EpEd+6bvxYVP/aM+1zraf8m50MKT6xhb2GICvTXssNPgEGNFNXCca/6aydqv0ezcb/E4aXAuMLK2xJk09ZkbRinLWBaXx8ui2ef58HId4lPthJ8wGj0VgD/VZgUPwSfaV5xDX0LWqH6gPSxIewn9ohU+WAXXwxVJ5opFxkQuA1Kv0ybMevCevijaPJCOFnEN6jucNQ5PZObgmrfNSPeaKEth5+htabSjicCagM7hu9dE1iP2a7l+iZ5oZdF53rmqNQVVY7kk5pmDOk4q3Rhf/4UVQPD5HQXnejhPru/inWObJGK+amGsJqjXl3ei5oQKJsl6pOLi5HPtXCgKGpewqYBnwVfIdRS3l8iN9npSX/GyLPVazk/Z8xxgVquaVgz5oYVbxfK8rNsMz28dXNdXir3ej2UPTQauwOcJm5u4GgwHzfZkyd+t5nMyzv23ju+i/eqeb5qxvHGWdEmi+4ZvaRArRBGn9tUoDj2KN1Rh+RqCBX5CAdb+OoKBtXhNYJBaM70J4HDxOrsfhz9BeIBe+JQixppQ0TScxqsi0T5fRPmmJyyXIZMFi/Vs+DHF+YGNZ5Ace07sTXz8u7CgwYCfL6IBYi6KwxriKqKOoc8AhfF7eRZYM2fmQ10mrQ1faNJvPISzzla9FnKlFxd6LJKTMCSCZ144yY+Y+xwPbpv7hxdrdTjHfXbYo6nDT0w2XG/QfjDh4V50P89f0+imCSDCtiwgMcYCbvHTIjaDK61IyYWVyZLI9IQ99dvw2+krIDHGBrYarVzbfJf0E84iqASaNzqWX3FU2yl++O0tmYO8fTGtA3T59aTf/ZnDRKNzuvYWO2R1aMLYz0LMiVfM+mE2LySrVp6Xf71p9MJmTWiFQThnom3H+pYrPUxa/KGSkPsmNvf94V73s8l8UpJX8aQTFFsxpv7PeMvJ79g0q4o3j9xaLhBJBcTE40IK4/tvYfwuUTP0/Z1y/I4EYjTgXDFnCAJ3WOak0lReVZtPB4zrMB79XQD3A6xG6zueIzajOq+8N2GC6/FtvsPuJb1B86FXzMlxzWxXh8FBrZx4gaLO1pBjoL63eeJScDrYzH6H+SR7h3FtDySvmxsTZ+EvycEk6rg8eU8e2DcotnyrEXhL2GQ7v/IdOvkOZ4LV97gvcXEK3o4H35OO1AN/oAlCfcKqTPhQO0Bhdl3H2dsEXWMqDF7zbCrsyut1XjlpCGqwrzEBXkszCpwAhPsg36IoD1RBP2G66Gt3043gYBI1h+f56nSuhzf2BdI+B+VYO/GNQVuxHr3XuXOfKq8/wopmfp5y4TLEhOHNIJ5ebNQMP+zQmQ9vaVitA7F4Y+j8jsPfJ6X/lHp1jsUPdtGqzoVQ2lx0jRVTLyy9igV08Td27bLLJx20NbwXt5zllDllOICnJ6JXl+ebmApTpyYuJl3Ww8Kt0lO+ql5kWuuJYe+vrSU/PSaeIJlrrFO3godsrCbYSE/4RvskzVOV8VFbhJecKEZIKyyZYy8YfzHj3jwNwlttUgWTy+Cl16nJAbNnvkGABjwx5i6gXieB56EK9Chynhdi8BiwvgmFHmOCTs/HizSRgslhldgWmzecrHsZQ9pX4cKO33Oci7d7OnESc4wZA+2fYtTNr5D/FRYwC7xhY8uF1L7yYQcd/wBgCbwZ+uvgF/uluX430rX+8RH68mecWrz/WhO8B3MNNq3Zf4Kda/QTetk0Pu3ETYVFsgEVPEH9X2xpQ4CpZxORjB1mM5a1VjI59iIS4Ip9HvMccVlFQw3SPpeKkcayWRcHZK+Us/yHA97XjBRmHB5Lv8AzNCcxx94L8htvAzJ9ik++xHDd6yQ/bMOynl+RouaQcx2c0ySTjNXpAD3roTkJ5MVy1HFuPhnLa3oT0C48Ud6xpVzJkoffqz5B6zAWDz+mNq5kx/gaskkVWbeHc9SNVej1zN0QNVudZnhzTLDu2b7gkCKeY8vMm7xd5/zd8UbuuISYsAcQPAPbh2ueUXfsObGIWT5wjnjprj+JDpMafPBpB5zCzDXj10OxSAWCigMf8BNfnv0g7cuZbxbXCdGDHw3cN5q2HjU26V5IVcAFIx29Fw+k+DGdFwmChnmVtv7yBmPKbl6Aw2uN1l4C6iy2JgynDkm1vM5lxFXzViHNU+KtwCfHcAqM9pdWeGoyftInh3E0tubGKeBVDfysZ3zySuzEPWGpeY5jM0Vy5vlJ57pn8CaugD+AMMD8yUm4uSfaoXaAVuUbAu6hfRAKPMLY3KYq0sLbysfUAly0GkuqBK8LDE6FEa5E8PUGIYD1OjA1qfTEYTQBkvXea+R+XCSVZM5YgHHPdychj4THQgtrP6frxSL2CrnnVvQxMceewfg0BrV6+Jr4RNz+MkV2lSkmjGVrBV4POzj2GrAQbxC/qL5i4SXyAjhDIC//BYj9IMWbCHrUy2/q+qVzrCTfELC+ZuhHZqUDwk8vCJtQE1hIGrt9CunKeiw617Gitgw0+gGVDrPf1HhOtCdSqvD46a0IfZ6khx+wtoZ8hjHPU3gRmLvPRwkaP41XtU3jXhv8Pv1QeC3FZ+q9NRjWeR7VDVDlAU844+wxzRawfVODLc/IwoAvgg/4fn2mC2UnbWAR9j2eBg9xapZ9gb8VkQ7HtQGaT05g2AtTYZQZQw+M4DewtjaWM30AKJgcUCQMI6dEuWsuz+wA5FMD4m8O2NPiU7kxz7CIeEIFnAZsrp87c87co3h7bfnLFNHLXMQefABWYWrTvB/2LoDX/0VCNRIHGoQ47m8MQBtDbXuD0cP1ehPB4i9em7JhN2AjNYUxhsWd9fFakNDwgKS++GY0d2XI7CcPUtxSsylcn3nwdN+ayYGtYsyQ45Bt7QUpanPxkAbX9bkOVQcGT9Zq/mGMV/6vah+t5clA+Kt9dc1n4Lnb8gnhgeYHhfsdZ4PwmHiCC9p6XIzUNYm1IGDbL0dwX/F2X3NP+I4tLSpZchtp3rUu4572iLAhGc7rQ8R5TYRgxyDlayzMvT7KnLjuOTy9oRM1Md8TsFhweWbdbZ5m3oP2qbXctFhfNoHRO8x1z6kBhgFPxXyubDil7nuoQY/y7Zfo5sJ82UzlfYHadfEOLv8zWZnDw58k0K3Senjiu+5evH/U1Q9KkEEwEZwCyK2DNHj6Lm82LRoaNPk7kvnUIf3kZQ9R36xsDOQRY5tmLEcvqxeA9dYtURMcZ7iPyciriO01uW+jOS8QFsHlYyy9rxG5wFoawRW6xhumeC8HFvgw7LOUzffsonPPxt/Mj2v8Sh+2kcZSz7OEG9DX51WdF3AIxQ+PCStgbEDzgsHD9fDbsROF90tqXsS5vp12qu1rnP57Ic1E6gl3yWGMkbZdtBuzOKDx9SEL5jxcnju2lCNB6PHUy/XTnPr9upBfhIUjE2OeF+/HG1wsLHQXvsMe6tNKdU7J3WMsoXr78TvrAA8D66oY6fU7kDQBqUY/4DrmXsjBQbWaffP5dxrm+ea+3jC2hyQXWA/7+ofcsoVX//irsMlnvV53AVXUWelQOVe2Hcrz/kBf+Viz12D1M3b19tP65l8mPC9uUzMW72X7FbNwQBEPEzg8Hy9irFHlPjfSLFgl5pEcRbXzNt7P2MOYnAN7JnGwkCzYO9N39fDNvrrjGrp5rACvRfmsaBsTq4NrMzuI/oRktpf3PGRr+IoYtQhXfWZvSN73InnSBHmhRHKFV8SbORtkXDQw883CZbTDfdIH8WzLwh1byk42D/u/m1OORS55iZlv4JYuoqt2RVzD8mLoVS2MrDvWzMkYpMZrpgcOwDBexMc3i+JTml7wCb/rv8KCPwrsCtY68KjH2DmXpCL8WzQyFbCuwxXHGwRFpam75XrTuD5FwKt/dIW5HgnogXXUcdYEDjFwkFz6ygDUlxZWISnEG2bZOeaFoIKwU2kkLKJBBW5Zc745gYIxWAHzuxjqLzk8YEX+B3Ezp7XT1tdR9uPJgvxvMYHPD9ru54JgfhctNxVeL8PYq0PP1CGpL2Oex/MGdMWwrxVQY9YueSaKB5qgr6P1N8MpPAThc2LkWrN+x+s1t3lNOkE7bGnY7hVc8XWgB9F76bpxSwInUmyZ/MCG5zauIU+N69s89AlWQsIZm3XCfFeca1JibUXgpJiVjN0ksYr1yJX4tZ+fteNdAfXwxMAiHSOsnM9+1zBXnX8XFmIM8GEcOoFTrVr9A1KzOTkDC3DnCCZqUKrGVaYIMbgXxrwwOsCKtc7dwzOkvS6Q2iP9oEVP8lSnYriq9zQ8ajYMHuPlmmb0vvqTRq/Bgk9u5hWTJwwpRu/tHrPWMI9ojeE5Y2JZCN4GQ7aO090e2Cv9qxqbhI9fXF/9oFxX29nNF4C++DRcCOMw6ARTmmX5YWqK84upaAjamfMgQgt4ShM0ibU63HjhsYQUpOFSZUKvrQ8K7pWKJ6yNLqbbXkhELmKesSQrar7QYU4Q5wucwjfJEG64O7mAeRsuEY56hJviTcoXweJ6CfIF8kE8lAnK6kU8JQWccHAeMRdV+UATaLmoqT6kyh//Kyx+h0xt/yCAojiLfJBWjk8CrlXUCr0VMq/D9T+G6e9mGsenBCyqTTteMd4Z1Wj/dNLCalVvicvvQ/jxRD3UHKtniLVWwHYEsPZeuoP8VHNh4mBnFtgLmMdeixwLwP54qg64zyWsljUWl3SsVzE4XL489xh6cDkphgZjSxvU0bWvmrE4DM+dvTzS/1N+8h5iwllz9w1zOnwDD8vn9SpO0Ox8B5NXwtRkTANz98K7XN132vU6vZZ3iqjbxSY+FTf+pBPYYJuf6gteCW6G46gCuKpPOMEmOuHAMFarxvJoXmERJuOGv+c9McoWe3pRXhrvSWjxzOA9Css9hg49wMfYY2Dy4nTgEX/QkV41lK/fgcA0Bx0A6Lv+iiC4RmdBGwIU/SATp0i92f4UgDcEjN54O/gknLH9TaRbQTlnoiK49mor6uSaQcW66p/WVTpPaxZ5wNKwhmtcvS8MkbzcZyluNXNqnpa9bdjozYVnjeudNwFxIAfPb37HG6co5DX1FrudrFhPDPgMGw1QwQljHQU41RAH62So3PjMzV6PI5DXWn2bHVsVaDwNjPk8nmqDhcfoULzhXTWHFCeaT/3Yxzwm7e3wOAc/wiP1eAKC+bSmI35oNtAEYf4utCYuOaBJl0Rm0vB1lP6F3zDU5SHZ5R1a1wL6LETPG/OO3CgJYLOWVDyvncD9bKTMJweah5hS6TOG3s82Xl/p/U0InzsgaT0nLso+p5D370Aqum4Y74bU5UDDKjejRHCoBBMCP/iQEStB+9ZDuwD34I+XKoFPe+KBi7gw+LW44ksHzeTlPr8PKX7/oh7C7sFeXkOBy5vGkIpQg32XYOeTdvE6HSH0GFyyzTQ7bcZ1pKYOvXeLr7W7Gc9XGc8FloV16e9zj3UssezZc4tlx7XbyzzXbvOR0Gr2vgneADe/AojxjD6Ld92eW/mEZ704J9pgCCax0JgKNQ0lY9GnhjwSXmNxOEXNMM/EAXf9Nr/jVv2iXBF8bushmPyrG5Wr/CrCa8mu5HZlQVxAKwu81S6fj6PwsPOn2pd8rHkhKNnxr8mTu8fVLt9gnuJZE/TWKHbNz8g8v2yHLRy48Jl7I+rzOxAYAsf3wf6nn3CNugqSEZgyUUAdn24EGgVZCvdwgSWVOy6HCozbapldL5C8ydWFefvQ+lCHkH3EXXLViGHlzOVHvrGYvQdpqSkDzBypK8C90WN6E5dg45NnXc0c4kytQKldbl4cp27tpjHVPL9xOXeds184NR/rCzk4odso5xej+UXmDRy5Xwzjg1rWVbBuXgBBG3oFwxvDKyAPHHueZhXNAQWemRMDri/kM3aiCvawxvPoHDwWmsByHTCfRp4f193bOWb7PBmxnoItPtYDRNhDUU0XtpbM5HziLYQfQsKbH6vbVri/KCJnGDlWNc8KJjjoNQNecvfYec3jkbGMskY/cNyEAZL2OHGzlvXbnwOhi06GG6w3ljrX+XJf/B4iz19/WoBTn1Q2JAXa+lRhehXgwR9p2RbfPoNDHA/h61MJUP7JbRaLoJmSSvxJA11Rwui4iYxVxJ7mRAyPEoukvWNA6K+1itG73fg5WTIAAAp9SURBVHxZK2w+FWjNXjtmnt+acV6Mn/gLr6igY2Afpxpa2R/x8CMGBWOuSafrUUJ77DPJXoCbPM2rc2fmRo12zre6U851WPLSWGvcNphdW7BMSLp4N4/oR9lGmPSBt/Qfcjll7PWcMNcgeVMf6ite1Y7lJxymR0F3e1Ga5XxdYEfezYsUlTvayzvhi/gbE6/mkhfiF8QFdrTjH+ak4YChhvMaL4ixasNNnmvy8H3i551zrJuU0vJ5Ax0GtiQtU3hHnvX5BALiRQL7+sJjHv88DdayI9Sk26Pt2qGOVUy6/4sp+F+6KyYG2UUYHmr2Wufu0ZrWjk8FV4xarId+0lLc/lgjNPziOrBY1xhOnQtFTb6jkx912iugxTNy4Bz0euaJxbYTW1tAhI/x6Bz8dsy66ZdWJwyExDPeazbbOEuKpL4WTLoFU2LMs4X4hgVjXpBMCJnSCTj6WoBJrrp58HQctA4fCxvzyDOIb8y8g7sOrNsocNnrRhjN1eLaxBQv0QFq/kWJ6MiO+hXm/X6hP5ho9Y41VWGtqV+ADHFIbMtZ2+u2Ci4pyjMG9ZaL5758rhiTwM8otnKNRuVX82jcQJz4BKKTgUKclzEsDA/EKW3fslKGLiQ0i00r1OcJ7ixlpMvw4vZifaM2pzvPN/xq46X6O3f/9e6wnBo30Gvw6uE9/UCsoYkx9TYpBCGG+3TWR66zxKmnoADrTlrW1GN8mdcqucBSVb6sc+NPb+GZA8LAuhwT0CHxjE025pkyG/2gZpiWF+3sKaz7+TPlCw6J7eO1jwW801fcgRDoazBB6XHzBedgnB7QWzfUIEQ4PGpC53y4E2z3m4kHbZbQiBbhs9SFH8sFHnEZzB4Xwy2xAW6qrx3Q8oUSQj4QIkdI3oZ9bfq0Pq7fm2jT5fVhXVES5zMM9JAmRm4dOIuz1KtA2L4g1sDpIJ5a16rOa/Iih/jpkwd9cZDe/Zy7Hv8VVjDBnkHqnBGz+KaAJO4c1uqAB3kd26HC3qiwLZ8HJFZWRJ+U/lSC75IKrhLcWKNNvqHUA1c6b84nZv+7s+yFhfHHYV4jcvXpRludzbUGiDGE1aqYeH25BpVIWeqjbR+fLp+LRQduDXTxEDTYq3yp4TwW0Ctut1NMzEI1Nc+z17LOEIFxjUf+5k/FEVs9sX4MTnVQes0GmtZHYMHdS8xRP2gNrTWh0Mgs60uczSom3yLUMj7lR2z75LB7QHMar3hVO5afcPnnXk8tjxgarbfJkfYWPHmcsLdGz+u57t9a9O59PGHhtddLT7/E7SnMzzpcDHJVn2ef7Hneq0bOQYstp5dzzHPNpB9MvciFp3LaR571+hEWWKFkFQcP12vmE67xURAzRzUWA6uQkPsgJ9Ao4I46uNrUG8VQVKsWbskSYdUEoK5wmf2jsr3OXGDHXl/PF0ZXml9Y90KuTXB9Vx1vdu3jOmZj5LleszmDb7XRHbi7NnPQMaD3eIqXum7Oeboot/ZxftCNj5tgNvcJ2+uZI87cfoUZ9gyAL56omT6tQd7qrvUL73p4gzpNFBOTIOOdKso67YJ3IvBPmnQ154lXOPZ1LD/h9j+KXHw/+955zyzGgdw/UfhgEQft0vNlHf5rj6EjqC++9mU4NZRUJ0d1TtYFNlzogO+cypc+qpPqGBxIX+TmJyex6XHwWDSqv/gEsp40NOkBJUb/YIoRINIn4Cb6BSesJkb+drskWNB8WtnqXYO7eJirhz9y5acLYO1tz56hxbJY05zYHoNML4uKMOEEUAlPLOIJJ7CAUh5QgvlcMHM568dYRWE9aj59g7cN3LhPzKBjYN8YmX9N3Or2sc7YmLowMwJ3HnYHwxHuHGnFTDdshMTDN3mpb6uReZ07nf0AquC656wPRvDSdJOySA/HFj3k1FbNtCuQq03dxHMJ4iwYXecxXWFnLL/iVO1V2afBft80o0dt5O1eZP6ap9XSb2NuKewIbfh9vxdi6oW0x5IXyTn4vnyM1dQxn2MbBjHrONR45FR9+lTA5wH4EH1FDjp6YNijk8K1BtbAidx9gKGkvwtLTgVcUajg5Apgkq46vhPwg+3qVm8w4vZbTTsDmzeNsjrn6KcaVyqHIvPPf7BY9bL0TYgL1l6YuaI+QYireNVKbB3F14/JSskiVsqTK5FP8OyYhD4Nw/P5wdrkj7DriGpINzMgYfR+Vc+arGCJJdpvvMAVjNnrFqxdotK1d3gzV66x4+yF2Nhzko15Rk0x5U6XeiW+GKijBqgmDuVOMbO24cM38W39UjjyGm3xarYmOYt+SYp1FFzqU5lVFfbrfSkfvE2Q/p3/Y90+H85e505/whfeIylWR85FnGiCyxFPDIxRHzgXuyNQ9ks3nF0/xsWoGrUgF85YfD7TgH8Nx96bZvdwzrbQuCcAjMLi5dVrE0dlYqnTJ5CLNScSkBcGtVUryApq/chWykkG4zOBHuZ7fmn5BqArQ5aojq+TXIh5+UZRVuRYJxrfD7iP6y0NFAzaVOIHfpzfJojj380Y9CmiT4oUd73PjzWcN64vnPvzNM/ian2IS0NIMZJl3WrAnlWzl04Rq5Yi+TjuTbA/dZUT2vDjrcGuddi5xjG7lnFgXH/lDeENHyuPkVzA4O4YYGD6ctkzZcd6M9IPXI4qWZ91Y1wHiAaC3wZZFGLuRbj0iWW8aba0mUdQJqo9Ut7Vcy2fxtslfCk7cG9QAQs2SS9+0gkOHavm8ulcoLbj/Uxpr6kXaeIqMcbBsUwWvDDCBRIH2T67dueoTr00MGGOnggip680atPkwgYuzf4ys09q4kdYgDHawkbXT3y7yjqK+YphqR6S1WGFSZzv/tu7t8UT7x2iK94AsDNhc2Eq5+OXq0ff8qzYS0je7B4e3Xp6m+eTgHUSExd0DKQY9k8f4NxfeAPjstOgYqaxjrkYxqTDGjiEs785THqdXhh9op5yrxV+wCWn/cLb6jt3hGFw42weN421nrEKx/uctYzBMzdxgHNCUah05xJEAcE1Jg3+YBdNurXie9uo5yfZXp88g4nLRbEhXjMn2QTxE568DzjeU8qWWB4fWC2yd4nvx503rwcXirhz33IkWHRLIvMTdijN3otvCTEVgJnDWKTkMi4SeHzuRB8/U6g1Dm74+Dp57/ThIXrvObw2n17ApQFlnolIYnj9gLxGl1370X4U48Sge48rQm7qip7x4mI1CxX660dIrWtCftLoTrWK0beO7cOPJ1+5YzLZut+EGr/e0PzmRGvb1oyTwk8UFeBi9YnsAnMsSgtoLoE5+KTC8jLociy5zyAAEsG9YntA1f0R1ZgF9TqtHY4a8CaTH2vQ9hYQWUY79wVPctYdm+8cy3WMGsZgLtQ8WFN0rAI5WMxS6MSYZ6BfEfubDZ6/tIeHfHpS/8BNYN14ky1tR9VUWrBpWcWpTzDVKa7rFDG1IXG4aoQeeuD8L+PAQX3gCRbVmojzCXUVfofstpHr/rWrH6DOcfMtMiWDTTCKDp5wVLea0zwXwPjaa7flNUB+kc0nV76O/VoFx3tiLNH1/CmfwpJDq8Lcf/oxuJbP+6cwwcubgDEscvGBOdZQBEwewxdg7/8P+cgnBr19UKE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8" name="Picture 10" descr="https://ss0.bdstatic.com/70cFuHSh_Q1YnxGkpoWK1HF6hhy/it/u=206192388,2728815634&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003" y="3987459"/>
            <a:ext cx="4057650" cy="221932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3859" y="4040278"/>
            <a:ext cx="3746693" cy="21718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 name="组合 1"/>
          <p:cNvGrpSpPr/>
          <p:nvPr/>
        </p:nvGrpSpPr>
        <p:grpSpPr>
          <a:xfrm>
            <a:off x="-1" y="378661"/>
            <a:ext cx="12197155" cy="733855"/>
            <a:chOff x="0" y="0"/>
            <a:chExt cx="12197153" cy="733853"/>
          </a:xfrm>
        </p:grpSpPr>
        <p:grpSp>
          <p:nvGrpSpPr>
            <p:cNvPr id="446" name="组合 32"/>
            <p:cNvGrpSpPr/>
            <p:nvPr/>
          </p:nvGrpSpPr>
          <p:grpSpPr>
            <a:xfrm>
              <a:off x="0" y="16989"/>
              <a:ext cx="814276" cy="670131"/>
              <a:chOff x="0" y="0"/>
              <a:chExt cx="814275" cy="670129"/>
            </a:xfrm>
          </p:grpSpPr>
          <p:sp>
            <p:nvSpPr>
              <p:cNvPr id="442" name="矩形 33"/>
              <p:cNvSpPr/>
              <p:nvPr/>
            </p:nvSpPr>
            <p:spPr>
              <a:xfrm>
                <a:off x="0" y="0"/>
                <a:ext cx="814276" cy="155359"/>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43" name="矩形 34"/>
              <p:cNvSpPr/>
              <p:nvPr/>
            </p:nvSpPr>
            <p:spPr>
              <a:xfrm>
                <a:off x="0" y="171590"/>
                <a:ext cx="814276" cy="155359"/>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44" name="矩形 35"/>
              <p:cNvSpPr/>
              <p:nvPr/>
            </p:nvSpPr>
            <p:spPr>
              <a:xfrm>
                <a:off x="0" y="343180"/>
                <a:ext cx="814276" cy="155359"/>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45" name="矩形 36"/>
              <p:cNvSpPr/>
              <p:nvPr/>
            </p:nvSpPr>
            <p:spPr>
              <a:xfrm>
                <a:off x="0" y="514771"/>
                <a:ext cx="814276" cy="155359"/>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447" name="文本框 37"/>
            <p:cNvSpPr txBox="1"/>
            <p:nvPr/>
          </p:nvSpPr>
          <p:spPr>
            <a:xfrm>
              <a:off x="840943" y="0"/>
              <a:ext cx="2065974"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400">
                  <a:solidFill>
                    <a:srgbClr val="232226"/>
                  </a:solidFill>
                  <a:latin typeface="方正大标宋简体"/>
                  <a:ea typeface="方正大标宋简体"/>
                  <a:cs typeface="方正大标宋简体"/>
                  <a:sym typeface="方正大标宋简体"/>
                </a:defRPr>
              </a:lvl1pPr>
            </a:lstStyle>
            <a:p>
              <a:r>
                <a:t>测试</a:t>
              </a:r>
            </a:p>
          </p:txBody>
        </p:sp>
        <p:sp>
          <p:nvSpPr>
            <p:cNvPr id="448" name="文本框 38"/>
            <p:cNvSpPr txBox="1"/>
            <p:nvPr/>
          </p:nvSpPr>
          <p:spPr>
            <a:xfrm>
              <a:off x="864758" y="363013"/>
              <a:ext cx="3266123"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a:solidFill>
                    <a:srgbClr val="808080"/>
                  </a:solidFill>
                </a:defRPr>
              </a:lvl1pPr>
            </a:lstStyle>
            <a:p>
              <a:r>
                <a:t> </a:t>
              </a:r>
            </a:p>
          </p:txBody>
        </p:sp>
        <p:sp>
          <p:nvSpPr>
            <p:cNvPr id="449" name="矩形 39"/>
            <p:cNvSpPr/>
            <p:nvPr/>
          </p:nvSpPr>
          <p:spPr>
            <a:xfrm>
              <a:off x="3917153" y="528344"/>
              <a:ext cx="8280001" cy="36001"/>
            </a:xfrm>
            <a:prstGeom prst="rect">
              <a:avLst/>
            </a:prstGeom>
            <a:gradFill flip="none" rotWithShape="1">
              <a:gsLst>
                <a:gs pos="0">
                  <a:schemeClr val="accent3"/>
                </a:gs>
                <a:gs pos="25000">
                  <a:srgbClr val="EDAC5D"/>
                </a:gs>
                <a:gs pos="50000">
                  <a:schemeClr val="accent2"/>
                </a:gs>
                <a:gs pos="74000">
                  <a:schemeClr val="accent1"/>
                </a:gs>
                <a:gs pos="75000">
                  <a:schemeClr val="accent4"/>
                </a:gs>
                <a:gs pos="100000">
                  <a:schemeClr val="accent4"/>
                </a:gs>
              </a:gsLst>
              <a:lin ang="0" scaled="0"/>
            </a:gra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451" name="文本框 2"/>
          <p:cNvSpPr txBox="1"/>
          <p:nvPr/>
        </p:nvSpPr>
        <p:spPr>
          <a:xfrm>
            <a:off x="859995" y="1474022"/>
            <a:ext cx="10502091" cy="3088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buSzPct val="100000"/>
              <a:buFont typeface="Arial"/>
              <a:buChar char="•"/>
              <a:defRPr sz="2200">
                <a:solidFill>
                  <a:srgbClr val="232226"/>
                </a:solidFill>
              </a:defRPr>
            </a:pPr>
            <a:r>
              <a:t>前端</a:t>
            </a:r>
          </a:p>
          <a:p>
            <a:pPr marL="742950" lvl="1" indent="-285750">
              <a:buSzPct val="100000"/>
              <a:buFont typeface="Arial"/>
              <a:buChar char="•"/>
              <a:defRPr sz="2200">
                <a:solidFill>
                  <a:srgbClr val="232226"/>
                </a:solidFill>
              </a:defRPr>
            </a:pPr>
            <a:r>
              <a:t>Jest + Cypress 进行功能测试</a:t>
            </a:r>
          </a:p>
          <a:p>
            <a:pPr marL="285750" indent="-285750">
              <a:buSzPct val="100000"/>
              <a:buFont typeface="Arial"/>
              <a:buChar char="•"/>
              <a:defRPr sz="2200">
                <a:solidFill>
                  <a:srgbClr val="232226"/>
                </a:solidFill>
              </a:defRPr>
            </a:pPr>
            <a:r>
              <a:t>后端</a:t>
            </a:r>
          </a:p>
          <a:p>
            <a:pPr marL="742950" lvl="1" indent="-285750">
              <a:buSzPct val="100000"/>
              <a:buFont typeface="Arial"/>
              <a:buChar char="•"/>
              <a:defRPr sz="2200">
                <a:solidFill>
                  <a:srgbClr val="232226"/>
                </a:solidFill>
              </a:defRPr>
            </a:pPr>
            <a:r>
              <a:t>JUnit5 进行功能性测试</a:t>
            </a:r>
          </a:p>
          <a:p>
            <a:pPr marL="1200150" lvl="2" indent="-285750">
              <a:buSzPct val="100000"/>
              <a:buFont typeface="Arial"/>
              <a:buChar char="•"/>
              <a:defRPr sz="2200">
                <a:solidFill>
                  <a:srgbClr val="232226"/>
                </a:solidFill>
              </a:defRPr>
            </a:pPr>
            <a:r>
              <a:t>覆盖所有暴露给前端的端口</a:t>
            </a:r>
          </a:p>
          <a:p>
            <a:pPr marL="1200150" lvl="2" indent="-285750">
              <a:buSzPct val="100000"/>
              <a:buFont typeface="Arial"/>
              <a:buChar char="•"/>
              <a:defRPr sz="2200">
                <a:solidFill>
                  <a:srgbClr val="232226"/>
                </a:solidFill>
              </a:defRPr>
            </a:pPr>
            <a:r>
              <a:t>对业务逻辑覆盖率超过95%</a:t>
            </a:r>
          </a:p>
          <a:p>
            <a:pPr marL="742950" lvl="1" indent="-285750">
              <a:buSzPct val="100000"/>
              <a:buFont typeface="Arial"/>
              <a:buChar char="•"/>
              <a:defRPr sz="2200">
                <a:solidFill>
                  <a:srgbClr val="232226"/>
                </a:solidFill>
              </a:defRPr>
            </a:pPr>
            <a:r>
              <a:t>Jmeter进行性能测试</a:t>
            </a:r>
          </a:p>
        </p:txBody>
      </p:sp>
    </p:spTree>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a14="http://schemas.microsoft.com/office/drawing/2010/main" xmlns:m="http://schemas.openxmlformats.org/officeDocument/2006/math"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1" name="组合 1"/>
          <p:cNvGrpSpPr/>
          <p:nvPr/>
        </p:nvGrpSpPr>
        <p:grpSpPr>
          <a:xfrm>
            <a:off x="-1" y="378661"/>
            <a:ext cx="12197155" cy="733855"/>
            <a:chOff x="0" y="0"/>
            <a:chExt cx="12197153" cy="733853"/>
          </a:xfrm>
        </p:grpSpPr>
        <p:grpSp>
          <p:nvGrpSpPr>
            <p:cNvPr id="457" name="组合 32"/>
            <p:cNvGrpSpPr/>
            <p:nvPr/>
          </p:nvGrpSpPr>
          <p:grpSpPr>
            <a:xfrm>
              <a:off x="0" y="16989"/>
              <a:ext cx="814276" cy="670131"/>
              <a:chOff x="0" y="0"/>
              <a:chExt cx="814275" cy="670129"/>
            </a:xfrm>
          </p:grpSpPr>
          <p:sp>
            <p:nvSpPr>
              <p:cNvPr id="453" name="矩形 33"/>
              <p:cNvSpPr/>
              <p:nvPr/>
            </p:nvSpPr>
            <p:spPr>
              <a:xfrm>
                <a:off x="0" y="0"/>
                <a:ext cx="814276" cy="155359"/>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54" name="矩形 34"/>
              <p:cNvSpPr/>
              <p:nvPr/>
            </p:nvSpPr>
            <p:spPr>
              <a:xfrm>
                <a:off x="0" y="171590"/>
                <a:ext cx="814276" cy="155359"/>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55" name="矩形 35"/>
              <p:cNvSpPr/>
              <p:nvPr/>
            </p:nvSpPr>
            <p:spPr>
              <a:xfrm>
                <a:off x="0" y="343180"/>
                <a:ext cx="814276" cy="155359"/>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56" name="矩形 36"/>
              <p:cNvSpPr/>
              <p:nvPr/>
            </p:nvSpPr>
            <p:spPr>
              <a:xfrm>
                <a:off x="0" y="514771"/>
                <a:ext cx="814276" cy="155359"/>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458" name="文本框 37"/>
            <p:cNvSpPr txBox="1"/>
            <p:nvPr/>
          </p:nvSpPr>
          <p:spPr>
            <a:xfrm>
              <a:off x="840943" y="0"/>
              <a:ext cx="2065974" cy="510540"/>
            </a:xfrm>
            <a:prstGeom prst="rect">
              <a:avLst/>
            </a:prstGeom>
            <a:noFill/>
            <a:ln w="12700" cap="flat">
              <a:noFill/>
              <a:miter lim="400000"/>
            </a:ln>
            <a:effectLst/>
          </p:spPr>
          <p:txBody>
            <a:bodyPr wrap="square" lIns="45719" tIns="45719" rIns="45719" bIns="45719" numCol="1" anchor="t">
              <a:spAutoFit/>
            </a:bodyPr>
            <a:lstStyle/>
            <a:p>
              <a:pPr>
                <a:defRPr sz="2400">
                  <a:solidFill>
                    <a:srgbClr val="232226"/>
                  </a:solidFill>
                  <a:latin typeface="方正大标宋简体"/>
                  <a:ea typeface="方正大标宋简体"/>
                  <a:cs typeface="方正大标宋简体"/>
                  <a:sym typeface="方正大标宋简体"/>
                </a:defRPr>
              </a:pPr>
              <a:endParaRPr/>
            </a:p>
          </p:txBody>
        </p:sp>
        <p:sp>
          <p:nvSpPr>
            <p:cNvPr id="459" name="文本框 38"/>
            <p:cNvSpPr txBox="1"/>
            <p:nvPr/>
          </p:nvSpPr>
          <p:spPr>
            <a:xfrm>
              <a:off x="864758" y="363013"/>
              <a:ext cx="3266123"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a:solidFill>
                    <a:srgbClr val="808080"/>
                  </a:solidFill>
                </a:defRPr>
              </a:lvl1pPr>
            </a:lstStyle>
            <a:p>
              <a:r>
                <a:t> </a:t>
              </a:r>
            </a:p>
          </p:txBody>
        </p:sp>
        <p:sp>
          <p:nvSpPr>
            <p:cNvPr id="460" name="矩形 39"/>
            <p:cNvSpPr/>
            <p:nvPr/>
          </p:nvSpPr>
          <p:spPr>
            <a:xfrm>
              <a:off x="3917153" y="528344"/>
              <a:ext cx="8280001" cy="36001"/>
            </a:xfrm>
            <a:prstGeom prst="rect">
              <a:avLst/>
            </a:prstGeom>
            <a:gradFill flip="none" rotWithShape="1">
              <a:gsLst>
                <a:gs pos="0">
                  <a:schemeClr val="accent3"/>
                </a:gs>
                <a:gs pos="25000">
                  <a:srgbClr val="EDAC5D"/>
                </a:gs>
                <a:gs pos="50000">
                  <a:schemeClr val="accent2"/>
                </a:gs>
                <a:gs pos="74000">
                  <a:schemeClr val="accent1"/>
                </a:gs>
                <a:gs pos="75000">
                  <a:schemeClr val="accent4"/>
                </a:gs>
                <a:gs pos="100000">
                  <a:schemeClr val="accent4"/>
                </a:gs>
              </a:gsLst>
              <a:lin ang="0" scaled="0"/>
            </a:gra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462" name="文本框 2"/>
          <p:cNvSpPr txBox="1"/>
          <p:nvPr/>
        </p:nvSpPr>
        <p:spPr>
          <a:xfrm>
            <a:off x="859995" y="1474022"/>
            <a:ext cx="1050209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buSzPct val="100000"/>
              <a:buFont typeface="Arial"/>
              <a:buChar char="•"/>
              <a:defRPr>
                <a:solidFill>
                  <a:srgbClr val="232226"/>
                </a:solidFill>
              </a:defRPr>
            </a:pPr>
            <a:r>
              <a:t>Security</a:t>
            </a:r>
            <a:r>
              <a:rPr>
                <a:latin typeface="方正兰亭黑简体"/>
                <a:ea typeface="方正兰亭黑简体"/>
                <a:cs typeface="方正兰亭黑简体"/>
                <a:sym typeface="方正兰亭黑简体"/>
              </a:rPr>
              <a:t>的实现框架</a:t>
            </a:r>
          </a:p>
        </p:txBody>
      </p:sp>
    </p:spTree>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a14="http://schemas.microsoft.com/office/drawing/2010/main" xmlns:m="http://schemas.openxmlformats.org/officeDocument/2006/math"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文本框 17"/>
          <p:cNvSpPr txBox="1"/>
          <p:nvPr/>
        </p:nvSpPr>
        <p:spPr>
          <a:xfrm>
            <a:off x="3859810" y="2690452"/>
            <a:ext cx="4400019" cy="942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4800">
                <a:solidFill>
                  <a:schemeClr val="accent5"/>
                </a:solidFill>
                <a:latin typeface="方正兰亭黑简体"/>
                <a:ea typeface="方正兰亭黑简体"/>
                <a:cs typeface="方正兰亭黑简体"/>
                <a:sym typeface="方正兰亭黑简体"/>
              </a:defRPr>
            </a:lvl1pPr>
          </a:lstStyle>
          <a:p>
            <a:pPr>
              <a:defRPr>
                <a:latin typeface="方正大标宋简体"/>
                <a:ea typeface="方正大标宋简体"/>
                <a:cs typeface="方正大标宋简体"/>
                <a:sym typeface="方正大标宋简体"/>
              </a:defRPr>
            </a:pPr>
            <a:r>
              <a:rPr>
                <a:latin typeface="方正兰亭黑简体"/>
                <a:ea typeface="方正兰亭黑简体"/>
                <a:cs typeface="方正兰亭黑简体"/>
                <a:sym typeface="方正兰亭黑简体"/>
              </a:rPr>
              <a:t>测试及结果展示</a:t>
            </a:r>
          </a:p>
        </p:txBody>
      </p:sp>
      <p:sp>
        <p:nvSpPr>
          <p:cNvPr id="465" name="文本框 18"/>
          <p:cNvSpPr txBox="1"/>
          <p:nvPr/>
        </p:nvSpPr>
        <p:spPr>
          <a:xfrm>
            <a:off x="2606190" y="3544017"/>
            <a:ext cx="5638400"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30000"/>
              </a:lnSpc>
              <a:defRPr>
                <a:solidFill>
                  <a:srgbClr val="808080"/>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单元测试与压力测试展示</a:t>
            </a:r>
          </a:p>
        </p:txBody>
      </p:sp>
      <p:sp>
        <p:nvSpPr>
          <p:cNvPr id="466" name="文本框 20"/>
          <p:cNvSpPr txBox="1"/>
          <p:nvPr/>
        </p:nvSpPr>
        <p:spPr>
          <a:xfrm>
            <a:off x="1177835" y="428169"/>
            <a:ext cx="120033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000">
                <a:solidFill>
                  <a:schemeClr val="accent1"/>
                </a:solidFill>
                <a:latin typeface="方正大标宋简体"/>
                <a:ea typeface="方正大标宋简体"/>
                <a:cs typeface="方正大标宋简体"/>
                <a:sym typeface="方正大标宋简体"/>
              </a:defRPr>
            </a:lvl1pPr>
          </a:lstStyle>
          <a:p>
            <a:r>
              <a:t>目录</a:t>
            </a:r>
          </a:p>
        </p:txBody>
      </p:sp>
      <p:sp>
        <p:nvSpPr>
          <p:cNvPr id="467" name="直接连接符 21"/>
          <p:cNvSpPr/>
          <p:nvPr/>
        </p:nvSpPr>
        <p:spPr>
          <a:xfrm>
            <a:off x="2380343" y="538544"/>
            <a:ext cx="1" cy="461651"/>
          </a:xfrm>
          <a:prstGeom prst="line">
            <a:avLst/>
          </a:prstGeom>
          <a:ln w="6350">
            <a:solidFill>
              <a:schemeClr val="accent1"/>
            </a:solidFill>
            <a:miter/>
            <a:headEnd type="oval"/>
            <a:tailEnd type="oval"/>
          </a:ln>
        </p:spPr>
        <p:txBody>
          <a:bodyPr lIns="45719" rIns="45719"/>
          <a:lstStyle/>
          <a:p>
            <a:pPr>
              <a:defRPr>
                <a:solidFill>
                  <a:srgbClr val="F2F2F2"/>
                </a:solidFill>
              </a:defRPr>
            </a:pPr>
            <a:endParaRPr/>
          </a:p>
        </p:txBody>
      </p:sp>
      <p:sp>
        <p:nvSpPr>
          <p:cNvPr id="468" name="文本框 22"/>
          <p:cNvSpPr txBox="1"/>
          <p:nvPr/>
        </p:nvSpPr>
        <p:spPr>
          <a:xfrm>
            <a:off x="2484119" y="491827"/>
            <a:ext cx="1984105"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a:solidFill>
                  <a:schemeClr val="accent2"/>
                </a:solidFill>
              </a:defRPr>
            </a:lvl1pPr>
          </a:lstStyle>
          <a:p>
            <a:r>
              <a:t>contents</a:t>
            </a:r>
          </a:p>
        </p:txBody>
      </p:sp>
      <p:grpSp>
        <p:nvGrpSpPr>
          <p:cNvPr id="473" name="组合 25"/>
          <p:cNvGrpSpPr/>
          <p:nvPr/>
        </p:nvGrpSpPr>
        <p:grpSpPr>
          <a:xfrm>
            <a:off x="-1" y="316259"/>
            <a:ext cx="1132117" cy="931706"/>
            <a:chOff x="0" y="0"/>
            <a:chExt cx="1132115" cy="931705"/>
          </a:xfrm>
        </p:grpSpPr>
        <p:sp>
          <p:nvSpPr>
            <p:cNvPr id="469" name="矩形 27"/>
            <p:cNvSpPr/>
            <p:nvPr/>
          </p:nvSpPr>
          <p:spPr>
            <a:xfrm>
              <a:off x="-1" y="0"/>
              <a:ext cx="1132117" cy="216001"/>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70" name="矩形 28"/>
            <p:cNvSpPr/>
            <p:nvPr/>
          </p:nvSpPr>
          <p:spPr>
            <a:xfrm>
              <a:off x="-1" y="238568"/>
              <a:ext cx="1132117" cy="216001"/>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71" name="矩形 29"/>
            <p:cNvSpPr/>
            <p:nvPr/>
          </p:nvSpPr>
          <p:spPr>
            <a:xfrm>
              <a:off x="-1" y="477136"/>
              <a:ext cx="1132117" cy="216001"/>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72" name="矩形 30"/>
            <p:cNvSpPr/>
            <p:nvPr/>
          </p:nvSpPr>
          <p:spPr>
            <a:xfrm>
              <a:off x="-1" y="715705"/>
              <a:ext cx="1132117" cy="216001"/>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474" name="直接连接符 26"/>
          <p:cNvSpPr/>
          <p:nvPr/>
        </p:nvSpPr>
        <p:spPr>
          <a:xfrm>
            <a:off x="4383309" y="784215"/>
            <a:ext cx="7812001" cy="9180"/>
          </a:xfrm>
          <a:prstGeom prst="line">
            <a:avLst/>
          </a:prstGeom>
          <a:ln w="6350">
            <a:solidFill>
              <a:schemeClr val="accent1"/>
            </a:solidFill>
            <a:miter/>
          </a:ln>
        </p:spPr>
        <p:txBody>
          <a:bodyPr lIns="45719" rIns="45719"/>
          <a:lstStyle/>
          <a:p>
            <a:pPr>
              <a:defRPr>
                <a:solidFill>
                  <a:srgbClr val="F2F2F2"/>
                </a:solidFill>
              </a:defRPr>
            </a:pPr>
            <a:endParaRPr/>
          </a:p>
        </p:txBody>
      </p:sp>
      <p:grpSp>
        <p:nvGrpSpPr>
          <p:cNvPr id="477" name="组合 1"/>
          <p:cNvGrpSpPr/>
          <p:nvPr/>
        </p:nvGrpSpPr>
        <p:grpSpPr>
          <a:xfrm>
            <a:off x="8484967" y="2015594"/>
            <a:ext cx="3011906" cy="3011886"/>
            <a:chOff x="0" y="0"/>
            <a:chExt cx="3011905" cy="3011884"/>
          </a:xfrm>
        </p:grpSpPr>
        <p:pic>
          <p:nvPicPr>
            <p:cNvPr id="475" name="图片 31" descr="图片 31"/>
            <p:cNvPicPr>
              <a:picLocks noChangeAspect="1"/>
            </p:cNvPicPr>
            <p:nvPr/>
          </p:nvPicPr>
          <p:blipFill>
            <a:blip r:embed="rId2">
              <a:extLst/>
            </a:blip>
            <a:srcRect l="47717" t="6601" r="1196" b="2575"/>
            <a:stretch>
              <a:fillRect/>
            </a:stretch>
          </p:blipFill>
          <p:spPr>
            <a:xfrm>
              <a:off x="0" y="-1"/>
              <a:ext cx="3011885" cy="3011886"/>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4"/>
                    <a:pt x="0" y="10799"/>
                  </a:cubicBezTo>
                  <a:cubicBezTo>
                    <a:pt x="0" y="16763"/>
                    <a:pt x="4834" y="21600"/>
                    <a:pt x="10799" y="21600"/>
                  </a:cubicBezTo>
                  <a:cubicBezTo>
                    <a:pt x="16763" y="21600"/>
                    <a:pt x="21600" y="16763"/>
                    <a:pt x="21600" y="10799"/>
                  </a:cubicBezTo>
                  <a:lnTo>
                    <a:pt x="21600" y="0"/>
                  </a:lnTo>
                  <a:lnTo>
                    <a:pt x="10799" y="0"/>
                  </a:lnTo>
                  <a:close/>
                </a:path>
              </a:pathLst>
            </a:custGeom>
            <a:ln w="12700" cap="flat">
              <a:noFill/>
              <a:miter lim="400000"/>
            </a:ln>
            <a:effectLst/>
          </p:spPr>
        </p:pic>
        <p:pic>
          <p:nvPicPr>
            <p:cNvPr id="476" name="图片 23" descr="图片 23"/>
            <p:cNvPicPr>
              <a:picLocks noChangeAspect="1"/>
            </p:cNvPicPr>
            <p:nvPr/>
          </p:nvPicPr>
          <p:blipFill>
            <a:blip r:embed="rId3">
              <a:extLst/>
            </a:blip>
            <a:srcRect t="4819" r="26259" b="21444"/>
            <a:stretch>
              <a:fillRect/>
            </a:stretch>
          </p:blipFill>
          <p:spPr>
            <a:xfrm>
              <a:off x="952917" y="-1"/>
              <a:ext cx="2058989" cy="3011886"/>
            </a:xfrm>
            <a:custGeom>
              <a:avLst/>
              <a:gdLst/>
              <a:ahLst/>
              <a:cxnLst>
                <a:cxn ang="0">
                  <a:pos x="wd2" y="hd2"/>
                </a:cxn>
                <a:cxn ang="5400000">
                  <a:pos x="wd2" y="hd2"/>
                </a:cxn>
                <a:cxn ang="10800000">
                  <a:pos x="wd2" y="hd2"/>
                </a:cxn>
                <a:cxn ang="16200000">
                  <a:pos x="wd2" y="hd2"/>
                </a:cxn>
              </a:cxnLst>
              <a:rect l="0" t="0" r="r" b="b"/>
              <a:pathLst>
                <a:path w="21600" h="21600" extrusionOk="0">
                  <a:moveTo>
                    <a:pt x="5800" y="0"/>
                  </a:moveTo>
                  <a:cubicBezTo>
                    <a:pt x="4164" y="0"/>
                    <a:pt x="2587" y="171"/>
                    <a:pt x="1103" y="487"/>
                  </a:cubicBezTo>
                  <a:lnTo>
                    <a:pt x="0" y="763"/>
                  </a:lnTo>
                  <a:lnTo>
                    <a:pt x="0" y="20837"/>
                  </a:lnTo>
                  <a:lnTo>
                    <a:pt x="1103" y="21113"/>
                  </a:lnTo>
                  <a:cubicBezTo>
                    <a:pt x="2587" y="21429"/>
                    <a:pt x="4164" y="21600"/>
                    <a:pt x="5800" y="21600"/>
                  </a:cubicBezTo>
                  <a:cubicBezTo>
                    <a:pt x="14524" y="21600"/>
                    <a:pt x="21600" y="16763"/>
                    <a:pt x="21600" y="10799"/>
                  </a:cubicBezTo>
                  <a:lnTo>
                    <a:pt x="21600" y="0"/>
                  </a:lnTo>
                  <a:lnTo>
                    <a:pt x="5800" y="0"/>
                  </a:lnTo>
                  <a:close/>
                </a:path>
              </a:pathLst>
            </a:cu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afterEffect">
                                  <p:stCondLst>
                                    <p:cond delay="0"/>
                                  </p:stCondLst>
                                  <p:iterate>
                                    <p:tmAbs val="0"/>
                                  </p:iterate>
                                  <p:childTnLst>
                                    <p:set>
                                      <p:cBhvr>
                                        <p:cTn id="6" fill="hold"/>
                                        <p:tgtEl>
                                          <p:spTgt spid="477"/>
                                        </p:tgtEl>
                                        <p:attrNameLst>
                                          <p:attrName>style.visibility</p:attrName>
                                        </p:attrNameLst>
                                      </p:cBhvr>
                                      <p:to>
                                        <p:strVal val="visible"/>
                                      </p:to>
                                    </p:set>
                                    <p:anim calcmode="lin" valueType="num">
                                      <p:cBhvr>
                                        <p:cTn id="7" dur="500" fill="hold"/>
                                        <p:tgtEl>
                                          <p:spTgt spid="477"/>
                                        </p:tgtEl>
                                        <p:attrNameLst>
                                          <p:attrName>ppt_x</p:attrName>
                                        </p:attrNameLst>
                                      </p:cBhvr>
                                      <p:tavLst>
                                        <p:tav tm="0">
                                          <p:val>
                                            <p:strVal val="1+#ppt_w/2"/>
                                          </p:val>
                                        </p:tav>
                                        <p:tav tm="100000">
                                          <p:val>
                                            <p:strVal val="#ppt_x"/>
                                          </p:val>
                                        </p:tav>
                                      </p:tavLst>
                                    </p:anim>
                                    <p:anim calcmode="lin" valueType="num">
                                      <p:cBhvr>
                                        <p:cTn id="8" dur="500" fill="hold"/>
                                        <p:tgtEl>
                                          <p:spTgt spid="47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2" nodeType="afterEffect">
                                  <p:stCondLst>
                                    <p:cond delay="0"/>
                                  </p:stCondLst>
                                  <p:iterate>
                                    <p:tmAbs val="0"/>
                                  </p:iterate>
                                  <p:childTnLst>
                                    <p:set>
                                      <p:cBhvr>
                                        <p:cTn id="11" fill="hold"/>
                                        <p:tgtEl>
                                          <p:spTgt spid="464"/>
                                        </p:tgtEl>
                                        <p:attrNameLst>
                                          <p:attrName>style.visibility</p:attrName>
                                        </p:attrNameLst>
                                      </p:cBhvr>
                                      <p:to>
                                        <p:strVal val="visible"/>
                                      </p:to>
                                    </p:set>
                                    <p:anim calcmode="lin" valueType="num">
                                      <p:cBhvr>
                                        <p:cTn id="12" dur="250" fill="hold"/>
                                        <p:tgtEl>
                                          <p:spTgt spid="464"/>
                                        </p:tgtEl>
                                        <p:attrNameLst>
                                          <p:attrName>ppt_x</p:attrName>
                                        </p:attrNameLst>
                                      </p:cBhvr>
                                      <p:tavLst>
                                        <p:tav tm="0">
                                          <p:val>
                                            <p:strVal val="#ppt_x"/>
                                          </p:val>
                                        </p:tav>
                                        <p:tav tm="100000">
                                          <p:val>
                                            <p:strVal val="#ppt_x"/>
                                          </p:val>
                                        </p:tav>
                                      </p:tavLst>
                                    </p:anim>
                                    <p:anim calcmode="lin" valueType="num">
                                      <p:cBhvr>
                                        <p:cTn id="13" dur="250" fill="hold"/>
                                        <p:tgtEl>
                                          <p:spTgt spid="464"/>
                                        </p:tgtEl>
                                        <p:attrNameLst>
                                          <p:attrName>ppt_y</p:attrName>
                                        </p:attrNameLst>
                                      </p:cBhvr>
                                      <p:tavLst>
                                        <p:tav tm="0">
                                          <p:val>
                                            <p:strVal val="0-#ppt_h/2"/>
                                          </p:val>
                                        </p:tav>
                                        <p:tav tm="100000">
                                          <p:val>
                                            <p:strVal val="#ppt_y"/>
                                          </p:val>
                                        </p:tav>
                                      </p:tavLst>
                                    </p:anim>
                                  </p:childTnLst>
                                </p:cTn>
                              </p:par>
                            </p:childTnLst>
                          </p:cTn>
                        </p:par>
                        <p:par>
                          <p:cTn id="14" fill="hold">
                            <p:stCondLst>
                              <p:cond delay="750"/>
                            </p:stCondLst>
                            <p:childTnLst>
                              <p:par>
                                <p:cTn id="15" presetID="10" presetClass="entr" fill="hold" grpId="3" nodeType="afterEffect">
                                  <p:stCondLst>
                                    <p:cond delay="0"/>
                                  </p:stCondLst>
                                  <p:iterate>
                                    <p:tmAbs val="0"/>
                                  </p:iterate>
                                  <p:childTnLst>
                                    <p:set>
                                      <p:cBhvr>
                                        <p:cTn id="16" fill="hold"/>
                                        <p:tgtEl>
                                          <p:spTgt spid="465"/>
                                        </p:tgtEl>
                                        <p:attrNameLst>
                                          <p:attrName>style.visibility</p:attrName>
                                        </p:attrNameLst>
                                      </p:cBhvr>
                                      <p:to>
                                        <p:strVal val="visible"/>
                                      </p:to>
                                    </p:set>
                                    <p:animEffect transition="in" filter="fade">
                                      <p:cBhvr>
                                        <p:cTn id="17" dur="500"/>
                                        <p:tgtEl>
                                          <p:spTgt spid="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 grpId="2" animBg="1" advAuto="0"/>
      <p:bldP spid="465" grpId="3" animBg="1" advAuto="0"/>
      <p:bldP spid="477" grpId="1"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 name="组合 1"/>
          <p:cNvGrpSpPr/>
          <p:nvPr/>
        </p:nvGrpSpPr>
        <p:grpSpPr>
          <a:xfrm>
            <a:off x="8484967" y="2015595"/>
            <a:ext cx="3011885" cy="3011885"/>
            <a:chOff x="0" y="0"/>
            <a:chExt cx="3011884" cy="3011884"/>
          </a:xfrm>
        </p:grpSpPr>
        <p:pic>
          <p:nvPicPr>
            <p:cNvPr id="479" name="图片 34" descr="图片 34"/>
            <p:cNvPicPr>
              <a:picLocks noChangeAspect="1"/>
            </p:cNvPicPr>
            <p:nvPr/>
          </p:nvPicPr>
          <p:blipFill>
            <a:blip r:embed="rId2">
              <a:extLst/>
            </a:blip>
            <a:srcRect l="29109" t="6578" r="10391" b="2673"/>
            <a:stretch>
              <a:fillRect/>
            </a:stretch>
          </p:blipFill>
          <p:spPr>
            <a:xfrm>
              <a:off x="-1" y="0"/>
              <a:ext cx="3011886" cy="3011885"/>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4"/>
                    <a:pt x="0" y="10799"/>
                  </a:cubicBezTo>
                  <a:cubicBezTo>
                    <a:pt x="0" y="16763"/>
                    <a:pt x="4834" y="21600"/>
                    <a:pt x="10799" y="21600"/>
                  </a:cubicBezTo>
                  <a:cubicBezTo>
                    <a:pt x="16763" y="21600"/>
                    <a:pt x="21600" y="16763"/>
                    <a:pt x="21600" y="10799"/>
                  </a:cubicBezTo>
                  <a:lnTo>
                    <a:pt x="21600" y="0"/>
                  </a:lnTo>
                  <a:lnTo>
                    <a:pt x="10799" y="0"/>
                  </a:lnTo>
                  <a:close/>
                </a:path>
              </a:pathLst>
            </a:custGeom>
            <a:ln w="12700" cap="flat">
              <a:noFill/>
              <a:miter lim="400000"/>
            </a:ln>
            <a:effectLst/>
          </p:spPr>
        </p:pic>
        <p:pic>
          <p:nvPicPr>
            <p:cNvPr id="480" name="图片 32" descr="图片 32"/>
            <p:cNvPicPr>
              <a:picLocks noChangeAspect="1"/>
            </p:cNvPicPr>
            <p:nvPr/>
          </p:nvPicPr>
          <p:blipFill>
            <a:blip r:embed="rId3">
              <a:extLst/>
            </a:blip>
            <a:srcRect t="4570" r="27813" b="21582"/>
            <a:stretch>
              <a:fillRect/>
            </a:stretch>
          </p:blipFill>
          <p:spPr>
            <a:xfrm>
              <a:off x="930057" y="0"/>
              <a:ext cx="2081611" cy="3011885"/>
            </a:xfrm>
            <a:custGeom>
              <a:avLst/>
              <a:gdLst/>
              <a:ahLst/>
              <a:cxnLst>
                <a:cxn ang="0">
                  <a:pos x="wd2" y="hd2"/>
                </a:cxn>
                <a:cxn ang="5400000">
                  <a:pos x="wd2" y="hd2"/>
                </a:cxn>
                <a:cxn ang="10800000">
                  <a:pos x="wd2" y="hd2"/>
                </a:cxn>
                <a:cxn ang="16200000">
                  <a:pos x="wd2" y="hd2"/>
                </a:cxn>
              </a:cxnLst>
              <a:rect l="0" t="0" r="r" b="b"/>
              <a:pathLst>
                <a:path w="21600" h="21600" extrusionOk="0">
                  <a:moveTo>
                    <a:pt x="5976" y="0"/>
                  </a:moveTo>
                  <a:cubicBezTo>
                    <a:pt x="4357" y="0"/>
                    <a:pt x="2798" y="171"/>
                    <a:pt x="1330" y="487"/>
                  </a:cubicBezTo>
                  <a:lnTo>
                    <a:pt x="0" y="823"/>
                  </a:lnTo>
                  <a:lnTo>
                    <a:pt x="0" y="20777"/>
                  </a:lnTo>
                  <a:lnTo>
                    <a:pt x="1330" y="21113"/>
                  </a:lnTo>
                  <a:cubicBezTo>
                    <a:pt x="2798" y="21429"/>
                    <a:pt x="4357" y="21600"/>
                    <a:pt x="5976" y="21600"/>
                  </a:cubicBezTo>
                  <a:cubicBezTo>
                    <a:pt x="14605" y="21600"/>
                    <a:pt x="21600" y="16763"/>
                    <a:pt x="21600" y="10799"/>
                  </a:cubicBezTo>
                  <a:lnTo>
                    <a:pt x="21600" y="0"/>
                  </a:lnTo>
                  <a:lnTo>
                    <a:pt x="5976" y="0"/>
                  </a:lnTo>
                  <a:close/>
                </a:path>
              </a:pathLst>
            </a:custGeom>
            <a:ln w="12700" cap="flat">
              <a:noFill/>
              <a:miter lim="400000"/>
            </a:ln>
            <a:effectLst/>
          </p:spPr>
        </p:pic>
      </p:grpSp>
      <p:sp>
        <p:nvSpPr>
          <p:cNvPr id="482" name="文本框 17"/>
          <p:cNvSpPr txBox="1"/>
          <p:nvPr/>
        </p:nvSpPr>
        <p:spPr>
          <a:xfrm>
            <a:off x="3859810" y="2690452"/>
            <a:ext cx="4400019" cy="942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4800">
                <a:solidFill>
                  <a:schemeClr val="accent4"/>
                </a:solidFill>
                <a:latin typeface="方正大标宋简体"/>
                <a:ea typeface="方正大标宋简体"/>
                <a:cs typeface="方正大标宋简体"/>
                <a:sym typeface="方正大标宋简体"/>
              </a:defRPr>
            </a:lvl1pPr>
          </a:lstStyle>
          <a:p>
            <a:r>
              <a:t>整体展示</a:t>
            </a:r>
          </a:p>
        </p:txBody>
      </p:sp>
      <p:sp>
        <p:nvSpPr>
          <p:cNvPr id="483" name="文本框 18"/>
          <p:cNvSpPr txBox="1"/>
          <p:nvPr/>
        </p:nvSpPr>
        <p:spPr>
          <a:xfrm>
            <a:off x="2606190" y="3544017"/>
            <a:ext cx="5638400"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50000"/>
              </a:lnSpc>
              <a:defRPr>
                <a:solidFill>
                  <a:srgbClr val="808080"/>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业务流程整体展示</a:t>
            </a:r>
          </a:p>
        </p:txBody>
      </p:sp>
      <p:sp>
        <p:nvSpPr>
          <p:cNvPr id="484" name="文本框 20"/>
          <p:cNvSpPr txBox="1"/>
          <p:nvPr/>
        </p:nvSpPr>
        <p:spPr>
          <a:xfrm>
            <a:off x="1177835" y="428169"/>
            <a:ext cx="120033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000">
                <a:solidFill>
                  <a:schemeClr val="accent1"/>
                </a:solidFill>
                <a:latin typeface="方正大标宋简体"/>
                <a:ea typeface="方正大标宋简体"/>
                <a:cs typeface="方正大标宋简体"/>
                <a:sym typeface="方正大标宋简体"/>
              </a:defRPr>
            </a:lvl1pPr>
          </a:lstStyle>
          <a:p>
            <a:r>
              <a:t>目录</a:t>
            </a:r>
          </a:p>
        </p:txBody>
      </p:sp>
      <p:sp>
        <p:nvSpPr>
          <p:cNvPr id="485" name="直接连接符 21"/>
          <p:cNvSpPr/>
          <p:nvPr/>
        </p:nvSpPr>
        <p:spPr>
          <a:xfrm>
            <a:off x="2380343" y="538544"/>
            <a:ext cx="1" cy="461651"/>
          </a:xfrm>
          <a:prstGeom prst="line">
            <a:avLst/>
          </a:prstGeom>
          <a:ln w="6350">
            <a:solidFill>
              <a:schemeClr val="accent1"/>
            </a:solidFill>
            <a:miter/>
            <a:headEnd type="oval"/>
            <a:tailEnd type="oval"/>
          </a:ln>
        </p:spPr>
        <p:txBody>
          <a:bodyPr lIns="45719" rIns="45719"/>
          <a:lstStyle/>
          <a:p>
            <a:pPr>
              <a:defRPr>
                <a:solidFill>
                  <a:srgbClr val="F2F2F2"/>
                </a:solidFill>
              </a:defRPr>
            </a:pPr>
            <a:endParaRPr/>
          </a:p>
        </p:txBody>
      </p:sp>
      <p:sp>
        <p:nvSpPr>
          <p:cNvPr id="486" name="文本框 22"/>
          <p:cNvSpPr txBox="1"/>
          <p:nvPr/>
        </p:nvSpPr>
        <p:spPr>
          <a:xfrm>
            <a:off x="2484119" y="491827"/>
            <a:ext cx="1984105"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a:solidFill>
                  <a:schemeClr val="accent2"/>
                </a:solidFill>
              </a:defRPr>
            </a:lvl1pPr>
          </a:lstStyle>
          <a:p>
            <a:r>
              <a:t>contents</a:t>
            </a:r>
          </a:p>
        </p:txBody>
      </p:sp>
      <p:grpSp>
        <p:nvGrpSpPr>
          <p:cNvPr id="491" name="组合 25"/>
          <p:cNvGrpSpPr/>
          <p:nvPr/>
        </p:nvGrpSpPr>
        <p:grpSpPr>
          <a:xfrm>
            <a:off x="-1" y="316259"/>
            <a:ext cx="1132117" cy="931706"/>
            <a:chOff x="0" y="0"/>
            <a:chExt cx="1132115" cy="931705"/>
          </a:xfrm>
        </p:grpSpPr>
        <p:sp>
          <p:nvSpPr>
            <p:cNvPr id="487" name="矩形 27"/>
            <p:cNvSpPr/>
            <p:nvPr/>
          </p:nvSpPr>
          <p:spPr>
            <a:xfrm>
              <a:off x="-1" y="0"/>
              <a:ext cx="1132117" cy="216001"/>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88" name="矩形 28"/>
            <p:cNvSpPr/>
            <p:nvPr/>
          </p:nvSpPr>
          <p:spPr>
            <a:xfrm>
              <a:off x="-1" y="238568"/>
              <a:ext cx="1132117" cy="216001"/>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89" name="矩形 29"/>
            <p:cNvSpPr/>
            <p:nvPr/>
          </p:nvSpPr>
          <p:spPr>
            <a:xfrm>
              <a:off x="-1" y="477136"/>
              <a:ext cx="1132117" cy="216001"/>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90" name="矩形 30"/>
            <p:cNvSpPr/>
            <p:nvPr/>
          </p:nvSpPr>
          <p:spPr>
            <a:xfrm>
              <a:off x="-1" y="715705"/>
              <a:ext cx="1132117" cy="216001"/>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492" name="直接连接符 26"/>
          <p:cNvSpPr/>
          <p:nvPr/>
        </p:nvSpPr>
        <p:spPr>
          <a:xfrm>
            <a:off x="4383309" y="784215"/>
            <a:ext cx="7812001" cy="9180"/>
          </a:xfrm>
          <a:prstGeom prst="line">
            <a:avLst/>
          </a:prstGeom>
          <a:ln w="6350">
            <a:solidFill>
              <a:schemeClr val="accent1"/>
            </a:solidFill>
            <a:miter/>
          </a:ln>
        </p:spPr>
        <p:txBody>
          <a:bodyPr lIns="45719" rIns="45719"/>
          <a:lstStyle/>
          <a:p>
            <a:pPr>
              <a:defRPr>
                <a:solidFill>
                  <a:srgbClr val="F2F2F2"/>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afterEffect">
                                  <p:stCondLst>
                                    <p:cond delay="0"/>
                                  </p:stCondLst>
                                  <p:iterate>
                                    <p:tmAbs val="0"/>
                                  </p:iterate>
                                  <p:childTnLst>
                                    <p:set>
                                      <p:cBhvr>
                                        <p:cTn id="6" fill="hold"/>
                                        <p:tgtEl>
                                          <p:spTgt spid="481"/>
                                        </p:tgtEl>
                                        <p:attrNameLst>
                                          <p:attrName>style.visibility</p:attrName>
                                        </p:attrNameLst>
                                      </p:cBhvr>
                                      <p:to>
                                        <p:strVal val="visible"/>
                                      </p:to>
                                    </p:set>
                                    <p:anim calcmode="lin" valueType="num">
                                      <p:cBhvr>
                                        <p:cTn id="7" dur="500" fill="hold"/>
                                        <p:tgtEl>
                                          <p:spTgt spid="481"/>
                                        </p:tgtEl>
                                        <p:attrNameLst>
                                          <p:attrName>ppt_x</p:attrName>
                                        </p:attrNameLst>
                                      </p:cBhvr>
                                      <p:tavLst>
                                        <p:tav tm="0">
                                          <p:val>
                                            <p:strVal val="1+#ppt_w/2"/>
                                          </p:val>
                                        </p:tav>
                                        <p:tav tm="100000">
                                          <p:val>
                                            <p:strVal val="#ppt_x"/>
                                          </p:val>
                                        </p:tav>
                                      </p:tavLst>
                                    </p:anim>
                                    <p:anim calcmode="lin" valueType="num">
                                      <p:cBhvr>
                                        <p:cTn id="8" dur="500" fill="hold"/>
                                        <p:tgtEl>
                                          <p:spTgt spid="48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2" nodeType="afterEffect">
                                  <p:stCondLst>
                                    <p:cond delay="0"/>
                                  </p:stCondLst>
                                  <p:iterate>
                                    <p:tmAbs val="0"/>
                                  </p:iterate>
                                  <p:childTnLst>
                                    <p:set>
                                      <p:cBhvr>
                                        <p:cTn id="11" fill="hold"/>
                                        <p:tgtEl>
                                          <p:spTgt spid="482"/>
                                        </p:tgtEl>
                                        <p:attrNameLst>
                                          <p:attrName>style.visibility</p:attrName>
                                        </p:attrNameLst>
                                      </p:cBhvr>
                                      <p:to>
                                        <p:strVal val="visible"/>
                                      </p:to>
                                    </p:set>
                                    <p:anim calcmode="lin" valueType="num">
                                      <p:cBhvr>
                                        <p:cTn id="12" dur="250" fill="hold"/>
                                        <p:tgtEl>
                                          <p:spTgt spid="482"/>
                                        </p:tgtEl>
                                        <p:attrNameLst>
                                          <p:attrName>ppt_x</p:attrName>
                                        </p:attrNameLst>
                                      </p:cBhvr>
                                      <p:tavLst>
                                        <p:tav tm="0">
                                          <p:val>
                                            <p:strVal val="#ppt_x"/>
                                          </p:val>
                                        </p:tav>
                                        <p:tav tm="100000">
                                          <p:val>
                                            <p:strVal val="#ppt_x"/>
                                          </p:val>
                                        </p:tav>
                                      </p:tavLst>
                                    </p:anim>
                                    <p:anim calcmode="lin" valueType="num">
                                      <p:cBhvr>
                                        <p:cTn id="13" dur="250" fill="hold"/>
                                        <p:tgtEl>
                                          <p:spTgt spid="482"/>
                                        </p:tgtEl>
                                        <p:attrNameLst>
                                          <p:attrName>ppt_y</p:attrName>
                                        </p:attrNameLst>
                                      </p:cBhvr>
                                      <p:tavLst>
                                        <p:tav tm="0">
                                          <p:val>
                                            <p:strVal val="0-#ppt_h/2"/>
                                          </p:val>
                                        </p:tav>
                                        <p:tav tm="100000">
                                          <p:val>
                                            <p:strVal val="#ppt_y"/>
                                          </p:val>
                                        </p:tav>
                                      </p:tavLst>
                                    </p:anim>
                                  </p:childTnLst>
                                </p:cTn>
                              </p:par>
                            </p:childTnLst>
                          </p:cTn>
                        </p:par>
                        <p:par>
                          <p:cTn id="14" fill="hold">
                            <p:stCondLst>
                              <p:cond delay="750"/>
                            </p:stCondLst>
                            <p:childTnLst>
                              <p:par>
                                <p:cTn id="15" presetID="10" presetClass="entr" fill="hold" grpId="3" nodeType="afterEffect">
                                  <p:stCondLst>
                                    <p:cond delay="0"/>
                                  </p:stCondLst>
                                  <p:iterate>
                                    <p:tmAbs val="0"/>
                                  </p:iterate>
                                  <p:childTnLst>
                                    <p:set>
                                      <p:cBhvr>
                                        <p:cTn id="16" fill="hold"/>
                                        <p:tgtEl>
                                          <p:spTgt spid="483"/>
                                        </p:tgtEl>
                                        <p:attrNameLst>
                                          <p:attrName>style.visibility</p:attrName>
                                        </p:attrNameLst>
                                      </p:cBhvr>
                                      <p:to>
                                        <p:strVal val="visible"/>
                                      </p:to>
                                    </p:set>
                                    <p:animEffect transition="in" filter="fade">
                                      <p:cBhvr>
                                        <p:cTn id="17"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 grpId="1" animBg="1" advAuto="0"/>
      <p:bldP spid="482" grpId="2" animBg="1" advAuto="0"/>
      <p:bldP spid="483" grpId="3"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组合 1"/>
          <p:cNvGrpSpPr/>
          <p:nvPr/>
        </p:nvGrpSpPr>
        <p:grpSpPr>
          <a:xfrm>
            <a:off x="-1" y="378661"/>
            <a:ext cx="12197155" cy="771955"/>
            <a:chOff x="0" y="0"/>
            <a:chExt cx="12197153" cy="771953"/>
          </a:xfrm>
        </p:grpSpPr>
        <p:grpSp>
          <p:nvGrpSpPr>
            <p:cNvPr id="498" name="组合 32"/>
            <p:cNvGrpSpPr/>
            <p:nvPr/>
          </p:nvGrpSpPr>
          <p:grpSpPr>
            <a:xfrm>
              <a:off x="0" y="16989"/>
              <a:ext cx="814276" cy="670131"/>
              <a:chOff x="0" y="0"/>
              <a:chExt cx="814275" cy="670129"/>
            </a:xfrm>
          </p:grpSpPr>
          <p:sp>
            <p:nvSpPr>
              <p:cNvPr id="494" name="矩形 33"/>
              <p:cNvSpPr/>
              <p:nvPr/>
            </p:nvSpPr>
            <p:spPr>
              <a:xfrm>
                <a:off x="0" y="0"/>
                <a:ext cx="814276" cy="155359"/>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95" name="矩形 34"/>
              <p:cNvSpPr/>
              <p:nvPr/>
            </p:nvSpPr>
            <p:spPr>
              <a:xfrm>
                <a:off x="0" y="171590"/>
                <a:ext cx="814276" cy="155359"/>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96" name="矩形 35"/>
              <p:cNvSpPr/>
              <p:nvPr/>
            </p:nvSpPr>
            <p:spPr>
              <a:xfrm>
                <a:off x="0" y="343180"/>
                <a:ext cx="814276" cy="155359"/>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497" name="矩形 36"/>
              <p:cNvSpPr/>
              <p:nvPr/>
            </p:nvSpPr>
            <p:spPr>
              <a:xfrm>
                <a:off x="0" y="514771"/>
                <a:ext cx="814276" cy="155359"/>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499" name="文本框 37"/>
            <p:cNvSpPr txBox="1"/>
            <p:nvPr/>
          </p:nvSpPr>
          <p:spPr>
            <a:xfrm>
              <a:off x="840943" y="0"/>
              <a:ext cx="2065974"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400">
                  <a:solidFill>
                    <a:srgbClr val="232226"/>
                  </a:solidFill>
                  <a:latin typeface="方正大标宋简体"/>
                  <a:ea typeface="方正大标宋简体"/>
                  <a:cs typeface="方正大标宋简体"/>
                  <a:sym typeface="方正大标宋简体"/>
                </a:defRPr>
              </a:lvl1pPr>
            </a:lstStyle>
            <a:p>
              <a:r>
                <a:t>业务整体展示</a:t>
              </a:r>
            </a:p>
          </p:txBody>
        </p:sp>
        <p:sp>
          <p:nvSpPr>
            <p:cNvPr id="500" name="文本框 38"/>
            <p:cNvSpPr txBox="1"/>
            <p:nvPr/>
          </p:nvSpPr>
          <p:spPr>
            <a:xfrm>
              <a:off x="864758" y="363013"/>
              <a:ext cx="3266123"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a:solidFill>
                    <a:srgbClr val="808080"/>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视频展示</a:t>
              </a:r>
            </a:p>
          </p:txBody>
        </p:sp>
        <p:sp>
          <p:nvSpPr>
            <p:cNvPr id="501" name="矩形 39"/>
            <p:cNvSpPr/>
            <p:nvPr/>
          </p:nvSpPr>
          <p:spPr>
            <a:xfrm>
              <a:off x="3917153" y="528344"/>
              <a:ext cx="8280001" cy="36001"/>
            </a:xfrm>
            <a:prstGeom prst="rect">
              <a:avLst/>
            </a:prstGeom>
            <a:gradFill flip="none" rotWithShape="1">
              <a:gsLst>
                <a:gs pos="0">
                  <a:schemeClr val="accent3"/>
                </a:gs>
                <a:gs pos="25000">
                  <a:srgbClr val="EDAC5D"/>
                </a:gs>
                <a:gs pos="50000">
                  <a:schemeClr val="accent2"/>
                </a:gs>
                <a:gs pos="74000">
                  <a:schemeClr val="accent1"/>
                </a:gs>
                <a:gs pos="75000">
                  <a:schemeClr val="accent4"/>
                </a:gs>
                <a:gs pos="100000">
                  <a:schemeClr val="accent4"/>
                </a:gs>
              </a:gsLst>
              <a:lin ang="0" scaled="0"/>
            </a:gra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503" name="文本框 2"/>
          <p:cNvSpPr txBox="1"/>
          <p:nvPr/>
        </p:nvSpPr>
        <p:spPr>
          <a:xfrm>
            <a:off x="859995" y="1474022"/>
            <a:ext cx="1050209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buSzPct val="100000"/>
              <a:buFont typeface="Arial"/>
              <a:buChar char="•"/>
              <a:defRPr>
                <a:solidFill>
                  <a:srgbClr val="232226"/>
                </a:solidFill>
              </a:defRPr>
            </a:pPr>
            <a:r>
              <a:rPr>
                <a:latin typeface="方正兰亭黑简体"/>
                <a:ea typeface="方正兰亭黑简体"/>
                <a:cs typeface="方正兰亭黑简体"/>
                <a:sym typeface="方正兰亭黑简体"/>
              </a:rPr>
              <a:t>此</a:t>
            </a:r>
            <a:r>
              <a:t>ppt</a:t>
            </a:r>
            <a:r>
              <a:rPr>
                <a:latin typeface="方正兰亭黑简体"/>
                <a:ea typeface="方正兰亭黑简体"/>
                <a:cs typeface="方正兰亭黑简体"/>
                <a:sym typeface="方正兰亭黑简体"/>
              </a:rPr>
              <a:t>放映视频</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14="http://schemas.microsoft.com/office/drawing/2010/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 name="图片 6" descr="图片 6"/>
          <p:cNvPicPr>
            <a:picLocks noChangeAspect="1"/>
          </p:cNvPicPr>
          <p:nvPr/>
        </p:nvPicPr>
        <p:blipFill>
          <a:blip r:embed="rId2">
            <a:extLst/>
          </a:blip>
          <a:stretch>
            <a:fillRect/>
          </a:stretch>
        </p:blipFill>
        <p:spPr>
          <a:xfrm>
            <a:off x="9175114" y="1525786"/>
            <a:ext cx="3040554" cy="2029068"/>
          </a:xfrm>
          <a:prstGeom prst="rect">
            <a:avLst/>
          </a:prstGeom>
          <a:ln w="12700">
            <a:miter lim="400000"/>
          </a:ln>
        </p:spPr>
      </p:pic>
      <p:pic>
        <p:nvPicPr>
          <p:cNvPr id="506" name="图片 7" descr="图片 7"/>
          <p:cNvPicPr>
            <a:picLocks noChangeAspect="1"/>
          </p:cNvPicPr>
          <p:nvPr/>
        </p:nvPicPr>
        <p:blipFill>
          <a:blip r:embed="rId3">
            <a:extLst/>
          </a:blip>
          <a:stretch>
            <a:fillRect/>
          </a:stretch>
        </p:blipFill>
        <p:spPr>
          <a:xfrm>
            <a:off x="3042953" y="1525786"/>
            <a:ext cx="3039835" cy="2028588"/>
          </a:xfrm>
          <a:prstGeom prst="rect">
            <a:avLst/>
          </a:prstGeom>
          <a:ln w="12700">
            <a:miter lim="400000"/>
          </a:ln>
        </p:spPr>
      </p:pic>
      <p:pic>
        <p:nvPicPr>
          <p:cNvPr id="507" name="图片 8" descr="图片 8"/>
          <p:cNvPicPr>
            <a:picLocks noChangeAspect="1"/>
          </p:cNvPicPr>
          <p:nvPr/>
        </p:nvPicPr>
        <p:blipFill>
          <a:blip r:embed="rId4">
            <a:extLst/>
          </a:blip>
          <a:stretch>
            <a:fillRect/>
          </a:stretch>
        </p:blipFill>
        <p:spPr>
          <a:xfrm>
            <a:off x="-22291" y="1525786"/>
            <a:ext cx="3037799" cy="2027229"/>
          </a:xfrm>
          <a:prstGeom prst="rect">
            <a:avLst/>
          </a:prstGeom>
          <a:ln w="12700">
            <a:miter lim="400000"/>
          </a:ln>
        </p:spPr>
      </p:pic>
      <p:pic>
        <p:nvPicPr>
          <p:cNvPr id="508" name="图片 9" descr="图片 9"/>
          <p:cNvPicPr>
            <a:picLocks noChangeAspect="1"/>
          </p:cNvPicPr>
          <p:nvPr/>
        </p:nvPicPr>
        <p:blipFill>
          <a:blip r:embed="rId5">
            <a:extLst/>
          </a:blip>
          <a:stretch>
            <a:fillRect/>
          </a:stretch>
        </p:blipFill>
        <p:spPr>
          <a:xfrm>
            <a:off x="6108853" y="1525786"/>
            <a:ext cx="3040554" cy="2029068"/>
          </a:xfrm>
          <a:prstGeom prst="rect">
            <a:avLst/>
          </a:prstGeom>
          <a:ln w="12700">
            <a:miter lim="400000"/>
          </a:ln>
        </p:spPr>
      </p:pic>
      <p:sp>
        <p:nvSpPr>
          <p:cNvPr id="509" name="文本框 11"/>
          <p:cNvSpPr txBox="1"/>
          <p:nvPr/>
        </p:nvSpPr>
        <p:spPr>
          <a:xfrm>
            <a:off x="199707" y="3910427"/>
            <a:ext cx="2315938"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EDAC5D"/>
                </a:solidFill>
                <a:latin typeface="方正大标宋简体"/>
                <a:ea typeface="方正大标宋简体"/>
                <a:cs typeface="方正大标宋简体"/>
                <a:sym typeface="方正大标宋简体"/>
              </a:defRPr>
            </a:lvl1pPr>
          </a:lstStyle>
          <a:p>
            <a:r>
              <a:t>添加照片说明</a:t>
            </a:r>
          </a:p>
        </p:txBody>
      </p:sp>
      <p:sp>
        <p:nvSpPr>
          <p:cNvPr id="510" name="文本框 12"/>
          <p:cNvSpPr txBox="1"/>
          <p:nvPr/>
        </p:nvSpPr>
        <p:spPr>
          <a:xfrm>
            <a:off x="220344" y="4293668"/>
            <a:ext cx="2339751"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511" name="直接连接符 15"/>
          <p:cNvSpPr/>
          <p:nvPr/>
        </p:nvSpPr>
        <p:spPr>
          <a:xfrm>
            <a:off x="263524" y="5538787"/>
            <a:ext cx="693739" cy="1"/>
          </a:xfrm>
          <a:prstGeom prst="line">
            <a:avLst/>
          </a:prstGeom>
          <a:ln w="38100">
            <a:solidFill>
              <a:schemeClr val="accent3"/>
            </a:solidFill>
            <a:miter/>
          </a:ln>
        </p:spPr>
        <p:txBody>
          <a:bodyPr lIns="45719" rIns="45719"/>
          <a:lstStyle/>
          <a:p>
            <a:pPr>
              <a:defRPr>
                <a:solidFill>
                  <a:srgbClr val="F2F2F2"/>
                </a:solidFill>
              </a:defRPr>
            </a:pPr>
            <a:endParaRPr/>
          </a:p>
        </p:txBody>
      </p:sp>
      <p:sp>
        <p:nvSpPr>
          <p:cNvPr id="512" name="文本框 19"/>
          <p:cNvSpPr txBox="1"/>
          <p:nvPr/>
        </p:nvSpPr>
        <p:spPr>
          <a:xfrm>
            <a:off x="9742066" y="3910427"/>
            <a:ext cx="2315937"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4"/>
                </a:solidFill>
                <a:latin typeface="方正大标宋简体"/>
                <a:ea typeface="方正大标宋简体"/>
                <a:cs typeface="方正大标宋简体"/>
                <a:sym typeface="方正大标宋简体"/>
              </a:defRPr>
            </a:lvl1pPr>
          </a:lstStyle>
          <a:p>
            <a:r>
              <a:t>添加照片说明</a:t>
            </a:r>
          </a:p>
        </p:txBody>
      </p:sp>
      <p:sp>
        <p:nvSpPr>
          <p:cNvPr id="513" name="文本框 20"/>
          <p:cNvSpPr txBox="1"/>
          <p:nvPr/>
        </p:nvSpPr>
        <p:spPr>
          <a:xfrm>
            <a:off x="9762703" y="4293668"/>
            <a:ext cx="2339750"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514" name="直接连接符 21"/>
          <p:cNvSpPr/>
          <p:nvPr/>
        </p:nvSpPr>
        <p:spPr>
          <a:xfrm>
            <a:off x="9805883" y="5538787"/>
            <a:ext cx="693739" cy="1"/>
          </a:xfrm>
          <a:prstGeom prst="line">
            <a:avLst/>
          </a:prstGeom>
          <a:ln w="38100">
            <a:solidFill>
              <a:schemeClr val="accent4"/>
            </a:solidFill>
            <a:miter/>
          </a:ln>
        </p:spPr>
        <p:txBody>
          <a:bodyPr lIns="45719" rIns="45719"/>
          <a:lstStyle/>
          <a:p>
            <a:pPr>
              <a:defRPr>
                <a:solidFill>
                  <a:srgbClr val="F2F2F2"/>
                </a:solidFill>
              </a:defRPr>
            </a:pPr>
            <a:endParaRPr/>
          </a:p>
        </p:txBody>
      </p:sp>
      <p:sp>
        <p:nvSpPr>
          <p:cNvPr id="515" name="文本框 23"/>
          <p:cNvSpPr txBox="1"/>
          <p:nvPr/>
        </p:nvSpPr>
        <p:spPr>
          <a:xfrm>
            <a:off x="6561279" y="3910427"/>
            <a:ext cx="2315937"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1"/>
                </a:solidFill>
                <a:latin typeface="方正大标宋简体"/>
                <a:ea typeface="方正大标宋简体"/>
                <a:cs typeface="方正大标宋简体"/>
                <a:sym typeface="方正大标宋简体"/>
              </a:defRPr>
            </a:lvl1pPr>
          </a:lstStyle>
          <a:p>
            <a:r>
              <a:t>添加照片说明</a:t>
            </a:r>
          </a:p>
        </p:txBody>
      </p:sp>
      <p:sp>
        <p:nvSpPr>
          <p:cNvPr id="516" name="文本框 24"/>
          <p:cNvSpPr txBox="1"/>
          <p:nvPr/>
        </p:nvSpPr>
        <p:spPr>
          <a:xfrm>
            <a:off x="6581917" y="4293668"/>
            <a:ext cx="2339750"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517" name="直接连接符 25"/>
          <p:cNvSpPr/>
          <p:nvPr/>
        </p:nvSpPr>
        <p:spPr>
          <a:xfrm>
            <a:off x="6625097" y="5538787"/>
            <a:ext cx="693739" cy="1"/>
          </a:xfrm>
          <a:prstGeom prst="line">
            <a:avLst/>
          </a:prstGeom>
          <a:ln w="38100">
            <a:solidFill>
              <a:schemeClr val="accent1"/>
            </a:solidFill>
            <a:miter/>
          </a:ln>
        </p:spPr>
        <p:txBody>
          <a:bodyPr lIns="45719" rIns="45719"/>
          <a:lstStyle/>
          <a:p>
            <a:pPr>
              <a:defRPr>
                <a:solidFill>
                  <a:srgbClr val="F2F2F2"/>
                </a:solidFill>
              </a:defRPr>
            </a:pPr>
            <a:endParaRPr/>
          </a:p>
        </p:txBody>
      </p:sp>
      <p:sp>
        <p:nvSpPr>
          <p:cNvPr id="518" name="文本框 27"/>
          <p:cNvSpPr txBox="1"/>
          <p:nvPr/>
        </p:nvSpPr>
        <p:spPr>
          <a:xfrm>
            <a:off x="3380493" y="3910427"/>
            <a:ext cx="2315938"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2"/>
                </a:solidFill>
                <a:latin typeface="方正大标宋简体"/>
                <a:ea typeface="方正大标宋简体"/>
                <a:cs typeface="方正大标宋简体"/>
                <a:sym typeface="方正大标宋简体"/>
              </a:defRPr>
            </a:lvl1pPr>
          </a:lstStyle>
          <a:p>
            <a:r>
              <a:t>添加照片说明</a:t>
            </a:r>
          </a:p>
        </p:txBody>
      </p:sp>
      <p:sp>
        <p:nvSpPr>
          <p:cNvPr id="519" name="文本框 28"/>
          <p:cNvSpPr txBox="1"/>
          <p:nvPr/>
        </p:nvSpPr>
        <p:spPr>
          <a:xfrm>
            <a:off x="3401131" y="4293668"/>
            <a:ext cx="2339750"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520" name="直接连接符 29"/>
          <p:cNvSpPr/>
          <p:nvPr/>
        </p:nvSpPr>
        <p:spPr>
          <a:xfrm>
            <a:off x="3444311" y="5538787"/>
            <a:ext cx="693739" cy="1"/>
          </a:xfrm>
          <a:prstGeom prst="line">
            <a:avLst/>
          </a:prstGeom>
          <a:ln w="38100">
            <a:solidFill>
              <a:schemeClr val="accent2"/>
            </a:solidFill>
            <a:miter/>
          </a:ln>
        </p:spPr>
        <p:txBody>
          <a:bodyPr lIns="45719" rIns="45719"/>
          <a:lstStyle/>
          <a:p>
            <a:pPr>
              <a:defRPr>
                <a:solidFill>
                  <a:srgbClr val="F2F2F2"/>
                </a:solidFill>
              </a:defRPr>
            </a:pPr>
            <a:endParaRPr/>
          </a:p>
        </p:txBody>
      </p:sp>
      <p:sp>
        <p:nvSpPr>
          <p:cNvPr id="521" name="文本框 46"/>
          <p:cNvSpPr txBox="1"/>
          <p:nvPr/>
        </p:nvSpPr>
        <p:spPr>
          <a:xfrm>
            <a:off x="5181504" y="489302"/>
            <a:ext cx="1828993"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solidFill>
                  <a:srgbClr val="232226"/>
                </a:solidFill>
                <a:latin typeface="方正大标宋简体"/>
                <a:ea typeface="方正大标宋简体"/>
                <a:cs typeface="方正大标宋简体"/>
                <a:sym typeface="方正大标宋简体"/>
              </a:defRPr>
            </a:lvl1pPr>
          </a:lstStyle>
          <a:p>
            <a:r>
              <a:t>我们的成就</a:t>
            </a:r>
          </a:p>
        </p:txBody>
      </p:sp>
      <p:sp>
        <p:nvSpPr>
          <p:cNvPr id="522" name="文本框 49"/>
          <p:cNvSpPr txBox="1"/>
          <p:nvPr/>
        </p:nvSpPr>
        <p:spPr>
          <a:xfrm>
            <a:off x="5272731" y="808806"/>
            <a:ext cx="164653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a:solidFill>
                  <a:srgbClr val="808080"/>
                </a:solidFill>
              </a:defRPr>
            </a:lvl1pPr>
          </a:lstStyle>
          <a:p>
            <a:r>
              <a:t>Achievements</a:t>
            </a:r>
          </a:p>
        </p:txBody>
      </p:sp>
      <p:grpSp>
        <p:nvGrpSpPr>
          <p:cNvPr id="527" name="组合 67"/>
          <p:cNvGrpSpPr/>
          <p:nvPr/>
        </p:nvGrpSpPr>
        <p:grpSpPr>
          <a:xfrm>
            <a:off x="5283434" y="1195132"/>
            <a:ext cx="1625133" cy="1"/>
            <a:chOff x="0" y="0"/>
            <a:chExt cx="1625132" cy="0"/>
          </a:xfrm>
        </p:grpSpPr>
        <p:sp>
          <p:nvSpPr>
            <p:cNvPr id="523" name="直接连接符 48"/>
            <p:cNvSpPr/>
            <p:nvPr/>
          </p:nvSpPr>
          <p:spPr>
            <a:xfrm>
              <a:off x="0" y="0"/>
              <a:ext cx="406284" cy="0"/>
            </a:xfrm>
            <a:prstGeom prst="line">
              <a:avLst/>
            </a:prstGeom>
            <a:noFill/>
            <a:ln w="47625" cap="flat">
              <a:solidFill>
                <a:schemeClr val="accent6"/>
              </a:solidFill>
              <a:prstDash val="solid"/>
              <a:miter lim="800000"/>
            </a:ln>
            <a:effectLst/>
          </p:spPr>
          <p:txBody>
            <a:bodyPr wrap="square" lIns="45719" tIns="45719" rIns="45719" bIns="45719" numCol="1" anchor="t">
              <a:noAutofit/>
            </a:bodyPr>
            <a:lstStyle/>
            <a:p>
              <a:pPr>
                <a:defRPr>
                  <a:solidFill>
                    <a:srgbClr val="F2F2F2"/>
                  </a:solidFill>
                </a:defRPr>
              </a:pPr>
              <a:endParaRPr/>
            </a:p>
          </p:txBody>
        </p:sp>
        <p:sp>
          <p:nvSpPr>
            <p:cNvPr id="524" name="直接连接符 63"/>
            <p:cNvSpPr/>
            <p:nvPr/>
          </p:nvSpPr>
          <p:spPr>
            <a:xfrm>
              <a:off x="406283" y="0"/>
              <a:ext cx="406284" cy="0"/>
            </a:xfrm>
            <a:prstGeom prst="line">
              <a:avLst/>
            </a:prstGeom>
            <a:noFill/>
            <a:ln w="47625" cap="flat">
              <a:solidFill>
                <a:schemeClr val="accent2"/>
              </a:solidFill>
              <a:prstDash val="solid"/>
              <a:miter lim="800000"/>
            </a:ln>
            <a:effectLst/>
          </p:spPr>
          <p:txBody>
            <a:bodyPr wrap="square" lIns="45719" tIns="45719" rIns="45719" bIns="45719" numCol="1" anchor="t">
              <a:noAutofit/>
            </a:bodyPr>
            <a:lstStyle/>
            <a:p>
              <a:pPr>
                <a:defRPr>
                  <a:solidFill>
                    <a:srgbClr val="F2F2F2"/>
                  </a:solidFill>
                </a:defRPr>
              </a:pPr>
              <a:endParaRPr/>
            </a:p>
          </p:txBody>
        </p:sp>
        <p:sp>
          <p:nvSpPr>
            <p:cNvPr id="525" name="直接连接符 64"/>
            <p:cNvSpPr/>
            <p:nvPr/>
          </p:nvSpPr>
          <p:spPr>
            <a:xfrm>
              <a:off x="812566" y="0"/>
              <a:ext cx="406284" cy="0"/>
            </a:xfrm>
            <a:prstGeom prst="line">
              <a:avLst/>
            </a:prstGeom>
            <a:noFill/>
            <a:ln w="47625" cap="flat">
              <a:solidFill>
                <a:schemeClr val="accent1"/>
              </a:solidFill>
              <a:prstDash val="solid"/>
              <a:miter lim="800000"/>
            </a:ln>
            <a:effectLst/>
          </p:spPr>
          <p:txBody>
            <a:bodyPr wrap="square" lIns="45719" tIns="45719" rIns="45719" bIns="45719" numCol="1" anchor="t">
              <a:noAutofit/>
            </a:bodyPr>
            <a:lstStyle/>
            <a:p>
              <a:pPr>
                <a:defRPr>
                  <a:solidFill>
                    <a:srgbClr val="F2F2F2"/>
                  </a:solidFill>
                </a:defRPr>
              </a:pPr>
              <a:endParaRPr/>
            </a:p>
          </p:txBody>
        </p:sp>
        <p:sp>
          <p:nvSpPr>
            <p:cNvPr id="526" name="直接连接符 65"/>
            <p:cNvSpPr/>
            <p:nvPr/>
          </p:nvSpPr>
          <p:spPr>
            <a:xfrm>
              <a:off x="1218849" y="0"/>
              <a:ext cx="406284" cy="0"/>
            </a:xfrm>
            <a:prstGeom prst="line">
              <a:avLst/>
            </a:prstGeom>
            <a:noFill/>
            <a:ln w="47625" cap="flat">
              <a:solidFill>
                <a:schemeClr val="accent4"/>
              </a:solidFill>
              <a:prstDash val="solid"/>
              <a:miter lim="800000"/>
            </a:ln>
            <a:effectLst/>
          </p:spPr>
          <p:txBody>
            <a:bodyPr wrap="square" lIns="45719" tIns="45719" rIns="45719" bIns="45719" numCol="1" anchor="t">
              <a:noAutofit/>
            </a:bodyPr>
            <a:lstStyle/>
            <a:p>
              <a:pPr>
                <a:defRPr>
                  <a:solidFill>
                    <a:srgbClr val="F2F2F2"/>
                  </a:solidFill>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521"/>
                                        </p:tgtEl>
                                        <p:attrNameLst>
                                          <p:attrName>style.visibility</p:attrName>
                                        </p:attrNameLst>
                                      </p:cBhvr>
                                      <p:to>
                                        <p:strVal val="visible"/>
                                      </p:to>
                                    </p:set>
                                    <p:anim calcmode="lin" valueType="num">
                                      <p:cBhvr>
                                        <p:cTn id="7" dur="500" fill="hold"/>
                                        <p:tgtEl>
                                          <p:spTgt spid="521"/>
                                        </p:tgtEl>
                                        <p:attrNameLst>
                                          <p:attrName>ppt_x</p:attrName>
                                        </p:attrNameLst>
                                      </p:cBhvr>
                                      <p:tavLst>
                                        <p:tav tm="0">
                                          <p:val>
                                            <p:strVal val="#ppt_x"/>
                                          </p:val>
                                        </p:tav>
                                        <p:tav tm="100000">
                                          <p:val>
                                            <p:strVal val="#ppt_x"/>
                                          </p:val>
                                        </p:tav>
                                      </p:tavLst>
                                    </p:anim>
                                    <p:anim calcmode="lin" valueType="num">
                                      <p:cBhvr>
                                        <p:cTn id="8" dur="500" fill="hold"/>
                                        <p:tgtEl>
                                          <p:spTgt spid="52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2" nodeType="afterEffect">
                                  <p:stCondLst>
                                    <p:cond delay="0"/>
                                  </p:stCondLst>
                                  <p:iterate>
                                    <p:tmAbs val="0"/>
                                  </p:iterate>
                                  <p:childTnLst>
                                    <p:set>
                                      <p:cBhvr>
                                        <p:cTn id="11" fill="hold"/>
                                        <p:tgtEl>
                                          <p:spTgt spid="522"/>
                                        </p:tgtEl>
                                        <p:attrNameLst>
                                          <p:attrName>style.visibility</p:attrName>
                                        </p:attrNameLst>
                                      </p:cBhvr>
                                      <p:to>
                                        <p:strVal val="visible"/>
                                      </p:to>
                                    </p:set>
                                    <p:anim calcmode="lin" valueType="num">
                                      <p:cBhvr>
                                        <p:cTn id="12" dur="250" fill="hold"/>
                                        <p:tgtEl>
                                          <p:spTgt spid="522"/>
                                        </p:tgtEl>
                                        <p:attrNameLst>
                                          <p:attrName>ppt_x</p:attrName>
                                        </p:attrNameLst>
                                      </p:cBhvr>
                                      <p:tavLst>
                                        <p:tav tm="0">
                                          <p:val>
                                            <p:strVal val="#ppt_x"/>
                                          </p:val>
                                        </p:tav>
                                        <p:tav tm="100000">
                                          <p:val>
                                            <p:strVal val="#ppt_x"/>
                                          </p:val>
                                        </p:tav>
                                      </p:tavLst>
                                    </p:anim>
                                    <p:anim calcmode="lin" valueType="num">
                                      <p:cBhvr>
                                        <p:cTn id="13" dur="250" fill="hold"/>
                                        <p:tgtEl>
                                          <p:spTgt spid="522"/>
                                        </p:tgtEl>
                                        <p:attrNameLst>
                                          <p:attrName>ppt_y</p:attrName>
                                        </p:attrNameLst>
                                      </p:cBhvr>
                                      <p:tavLst>
                                        <p:tav tm="0">
                                          <p:val>
                                            <p:strVal val="0-#ppt_h/2"/>
                                          </p:val>
                                        </p:tav>
                                        <p:tav tm="100000">
                                          <p:val>
                                            <p:strVal val="#ppt_y"/>
                                          </p:val>
                                        </p:tav>
                                      </p:tavLst>
                                    </p:anim>
                                  </p:childTnLst>
                                </p:cTn>
                              </p:par>
                            </p:childTnLst>
                          </p:cTn>
                        </p:par>
                        <p:par>
                          <p:cTn id="14" fill="hold">
                            <p:stCondLst>
                              <p:cond delay="750"/>
                            </p:stCondLst>
                            <p:childTnLst>
                              <p:par>
                                <p:cTn id="15" presetID="22" presetClass="entr" presetSubtype="8" fill="hold" grpId="3" nodeType="afterEffect">
                                  <p:stCondLst>
                                    <p:cond delay="0"/>
                                  </p:stCondLst>
                                  <p:iterate>
                                    <p:tmAbs val="0"/>
                                  </p:iterate>
                                  <p:childTnLst>
                                    <p:set>
                                      <p:cBhvr>
                                        <p:cTn id="16" fill="hold"/>
                                        <p:tgtEl>
                                          <p:spTgt spid="527"/>
                                        </p:tgtEl>
                                        <p:attrNameLst>
                                          <p:attrName>style.visibility</p:attrName>
                                        </p:attrNameLst>
                                      </p:cBhvr>
                                      <p:to>
                                        <p:strVal val="visible"/>
                                      </p:to>
                                    </p:set>
                                    <p:animEffect transition="in" filter="wipe(left)">
                                      <p:cBhvr>
                                        <p:cTn id="17" dur="250"/>
                                        <p:tgtEl>
                                          <p:spTgt spid="52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4" nodeType="clickEffect">
                                  <p:stCondLst>
                                    <p:cond delay="0"/>
                                  </p:stCondLst>
                                  <p:iterate>
                                    <p:tmAbs val="0"/>
                                  </p:iterate>
                                  <p:childTnLst>
                                    <p:set>
                                      <p:cBhvr>
                                        <p:cTn id="21" fill="hold"/>
                                        <p:tgtEl>
                                          <p:spTgt spid="507"/>
                                        </p:tgtEl>
                                        <p:attrNameLst>
                                          <p:attrName>style.visibility</p:attrName>
                                        </p:attrNameLst>
                                      </p:cBhvr>
                                      <p:to>
                                        <p:strVal val="visible"/>
                                      </p:to>
                                    </p:set>
                                    <p:anim calcmode="lin" valueType="num">
                                      <p:cBhvr>
                                        <p:cTn id="22" dur="500" fill="hold"/>
                                        <p:tgtEl>
                                          <p:spTgt spid="507"/>
                                        </p:tgtEl>
                                        <p:attrNameLst>
                                          <p:attrName>ppt_x</p:attrName>
                                        </p:attrNameLst>
                                      </p:cBhvr>
                                      <p:tavLst>
                                        <p:tav tm="0">
                                          <p:val>
                                            <p:strVal val="#ppt_x"/>
                                          </p:val>
                                        </p:tav>
                                        <p:tav tm="100000">
                                          <p:val>
                                            <p:strVal val="#ppt_x"/>
                                          </p:val>
                                        </p:tav>
                                      </p:tavLst>
                                    </p:anim>
                                    <p:anim calcmode="lin" valueType="num">
                                      <p:cBhvr>
                                        <p:cTn id="23" dur="500" fill="hold"/>
                                        <p:tgtEl>
                                          <p:spTgt spid="507"/>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 presetClass="entr" presetSubtype="1" fill="hold" grpId="5" nodeType="afterEffect">
                                  <p:stCondLst>
                                    <p:cond delay="0"/>
                                  </p:stCondLst>
                                  <p:iterate>
                                    <p:tmAbs val="0"/>
                                  </p:iterate>
                                  <p:childTnLst>
                                    <p:set>
                                      <p:cBhvr>
                                        <p:cTn id="26" fill="hold"/>
                                        <p:tgtEl>
                                          <p:spTgt spid="509"/>
                                        </p:tgtEl>
                                        <p:attrNameLst>
                                          <p:attrName>style.visibility</p:attrName>
                                        </p:attrNameLst>
                                      </p:cBhvr>
                                      <p:to>
                                        <p:strVal val="visible"/>
                                      </p:to>
                                    </p:set>
                                    <p:anim calcmode="lin" valueType="num">
                                      <p:cBhvr>
                                        <p:cTn id="27" dur="250" fill="hold"/>
                                        <p:tgtEl>
                                          <p:spTgt spid="509"/>
                                        </p:tgtEl>
                                        <p:attrNameLst>
                                          <p:attrName>ppt_x</p:attrName>
                                        </p:attrNameLst>
                                      </p:cBhvr>
                                      <p:tavLst>
                                        <p:tav tm="0">
                                          <p:val>
                                            <p:strVal val="#ppt_x"/>
                                          </p:val>
                                        </p:tav>
                                        <p:tav tm="100000">
                                          <p:val>
                                            <p:strVal val="#ppt_x"/>
                                          </p:val>
                                        </p:tav>
                                      </p:tavLst>
                                    </p:anim>
                                    <p:anim calcmode="lin" valueType="num">
                                      <p:cBhvr>
                                        <p:cTn id="28" dur="250" fill="hold"/>
                                        <p:tgtEl>
                                          <p:spTgt spid="509"/>
                                        </p:tgtEl>
                                        <p:attrNameLst>
                                          <p:attrName>ppt_y</p:attrName>
                                        </p:attrNameLst>
                                      </p:cBhvr>
                                      <p:tavLst>
                                        <p:tav tm="0">
                                          <p:val>
                                            <p:strVal val="0-#ppt_h/2"/>
                                          </p:val>
                                        </p:tav>
                                        <p:tav tm="100000">
                                          <p:val>
                                            <p:strVal val="#ppt_y"/>
                                          </p:val>
                                        </p:tav>
                                      </p:tavLst>
                                    </p:anim>
                                  </p:childTnLst>
                                </p:cTn>
                              </p:par>
                            </p:childTnLst>
                          </p:cTn>
                        </p:par>
                        <p:par>
                          <p:cTn id="29" fill="hold">
                            <p:stCondLst>
                              <p:cond delay="750"/>
                            </p:stCondLst>
                            <p:childTnLst>
                              <p:par>
                                <p:cTn id="30" presetID="10" presetClass="entr" fill="hold" grpId="6" nodeType="afterEffect">
                                  <p:stCondLst>
                                    <p:cond delay="0"/>
                                  </p:stCondLst>
                                  <p:iterate>
                                    <p:tmAbs val="0"/>
                                  </p:iterate>
                                  <p:childTnLst>
                                    <p:set>
                                      <p:cBhvr>
                                        <p:cTn id="31" fill="hold"/>
                                        <p:tgtEl>
                                          <p:spTgt spid="510"/>
                                        </p:tgtEl>
                                        <p:attrNameLst>
                                          <p:attrName>style.visibility</p:attrName>
                                        </p:attrNameLst>
                                      </p:cBhvr>
                                      <p:to>
                                        <p:strVal val="visible"/>
                                      </p:to>
                                    </p:set>
                                    <p:animEffect transition="in" filter="fade">
                                      <p:cBhvr>
                                        <p:cTn id="32" dur="500"/>
                                        <p:tgtEl>
                                          <p:spTgt spid="510"/>
                                        </p:tgtEl>
                                      </p:cBhvr>
                                    </p:animEffect>
                                  </p:childTnLst>
                                </p:cTn>
                              </p:par>
                            </p:childTnLst>
                          </p:cTn>
                        </p:par>
                        <p:par>
                          <p:cTn id="33" fill="hold">
                            <p:stCondLst>
                              <p:cond delay="1250"/>
                            </p:stCondLst>
                            <p:childTnLst>
                              <p:par>
                                <p:cTn id="34" presetID="2" presetClass="entr" presetSubtype="4" fill="hold" grpId="7" nodeType="afterEffect">
                                  <p:stCondLst>
                                    <p:cond delay="0"/>
                                  </p:stCondLst>
                                  <p:iterate>
                                    <p:tmAbs val="0"/>
                                  </p:iterate>
                                  <p:childTnLst>
                                    <p:set>
                                      <p:cBhvr>
                                        <p:cTn id="35" fill="hold"/>
                                        <p:tgtEl>
                                          <p:spTgt spid="511"/>
                                        </p:tgtEl>
                                        <p:attrNameLst>
                                          <p:attrName>style.visibility</p:attrName>
                                        </p:attrNameLst>
                                      </p:cBhvr>
                                      <p:to>
                                        <p:strVal val="visible"/>
                                      </p:to>
                                    </p:set>
                                    <p:anim calcmode="lin" valueType="num">
                                      <p:cBhvr>
                                        <p:cTn id="36" dur="250" fill="hold"/>
                                        <p:tgtEl>
                                          <p:spTgt spid="511"/>
                                        </p:tgtEl>
                                        <p:attrNameLst>
                                          <p:attrName>ppt_x</p:attrName>
                                        </p:attrNameLst>
                                      </p:cBhvr>
                                      <p:tavLst>
                                        <p:tav tm="0">
                                          <p:val>
                                            <p:strVal val="#ppt_x"/>
                                          </p:val>
                                        </p:tav>
                                        <p:tav tm="100000">
                                          <p:val>
                                            <p:strVal val="#ppt_x"/>
                                          </p:val>
                                        </p:tav>
                                      </p:tavLst>
                                    </p:anim>
                                    <p:anim calcmode="lin" valueType="num">
                                      <p:cBhvr>
                                        <p:cTn id="37" dur="250" fill="hold"/>
                                        <p:tgtEl>
                                          <p:spTgt spid="511"/>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8" nodeType="clickEffect">
                                  <p:stCondLst>
                                    <p:cond delay="0"/>
                                  </p:stCondLst>
                                  <p:iterate>
                                    <p:tmAbs val="0"/>
                                  </p:iterate>
                                  <p:childTnLst>
                                    <p:set>
                                      <p:cBhvr>
                                        <p:cTn id="41" fill="hold"/>
                                        <p:tgtEl>
                                          <p:spTgt spid="506"/>
                                        </p:tgtEl>
                                        <p:attrNameLst>
                                          <p:attrName>style.visibility</p:attrName>
                                        </p:attrNameLst>
                                      </p:cBhvr>
                                      <p:to>
                                        <p:strVal val="visible"/>
                                      </p:to>
                                    </p:set>
                                    <p:anim calcmode="lin" valueType="num">
                                      <p:cBhvr>
                                        <p:cTn id="42" dur="500" fill="hold"/>
                                        <p:tgtEl>
                                          <p:spTgt spid="506"/>
                                        </p:tgtEl>
                                        <p:attrNameLst>
                                          <p:attrName>ppt_x</p:attrName>
                                        </p:attrNameLst>
                                      </p:cBhvr>
                                      <p:tavLst>
                                        <p:tav tm="0">
                                          <p:val>
                                            <p:strVal val="#ppt_x"/>
                                          </p:val>
                                        </p:tav>
                                        <p:tav tm="100000">
                                          <p:val>
                                            <p:strVal val="#ppt_x"/>
                                          </p:val>
                                        </p:tav>
                                      </p:tavLst>
                                    </p:anim>
                                    <p:anim calcmode="lin" valueType="num">
                                      <p:cBhvr>
                                        <p:cTn id="43" dur="500" fill="hold"/>
                                        <p:tgtEl>
                                          <p:spTgt spid="506"/>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2" presetClass="entr" presetSubtype="1" fill="hold" grpId="9" nodeType="afterEffect">
                                  <p:stCondLst>
                                    <p:cond delay="0"/>
                                  </p:stCondLst>
                                  <p:iterate>
                                    <p:tmAbs val="0"/>
                                  </p:iterate>
                                  <p:childTnLst>
                                    <p:set>
                                      <p:cBhvr>
                                        <p:cTn id="46" fill="hold"/>
                                        <p:tgtEl>
                                          <p:spTgt spid="518"/>
                                        </p:tgtEl>
                                        <p:attrNameLst>
                                          <p:attrName>style.visibility</p:attrName>
                                        </p:attrNameLst>
                                      </p:cBhvr>
                                      <p:to>
                                        <p:strVal val="visible"/>
                                      </p:to>
                                    </p:set>
                                    <p:anim calcmode="lin" valueType="num">
                                      <p:cBhvr>
                                        <p:cTn id="47" dur="250" fill="hold"/>
                                        <p:tgtEl>
                                          <p:spTgt spid="518"/>
                                        </p:tgtEl>
                                        <p:attrNameLst>
                                          <p:attrName>ppt_x</p:attrName>
                                        </p:attrNameLst>
                                      </p:cBhvr>
                                      <p:tavLst>
                                        <p:tav tm="0">
                                          <p:val>
                                            <p:strVal val="#ppt_x"/>
                                          </p:val>
                                        </p:tav>
                                        <p:tav tm="100000">
                                          <p:val>
                                            <p:strVal val="#ppt_x"/>
                                          </p:val>
                                        </p:tav>
                                      </p:tavLst>
                                    </p:anim>
                                    <p:anim calcmode="lin" valueType="num">
                                      <p:cBhvr>
                                        <p:cTn id="48" dur="250" fill="hold"/>
                                        <p:tgtEl>
                                          <p:spTgt spid="518"/>
                                        </p:tgtEl>
                                        <p:attrNameLst>
                                          <p:attrName>ppt_y</p:attrName>
                                        </p:attrNameLst>
                                      </p:cBhvr>
                                      <p:tavLst>
                                        <p:tav tm="0">
                                          <p:val>
                                            <p:strVal val="0-#ppt_h/2"/>
                                          </p:val>
                                        </p:tav>
                                        <p:tav tm="100000">
                                          <p:val>
                                            <p:strVal val="#ppt_y"/>
                                          </p:val>
                                        </p:tav>
                                      </p:tavLst>
                                    </p:anim>
                                  </p:childTnLst>
                                </p:cTn>
                              </p:par>
                            </p:childTnLst>
                          </p:cTn>
                        </p:par>
                        <p:par>
                          <p:cTn id="49" fill="hold">
                            <p:stCondLst>
                              <p:cond delay="750"/>
                            </p:stCondLst>
                            <p:childTnLst>
                              <p:par>
                                <p:cTn id="50" presetID="10" presetClass="entr" fill="hold" grpId="10" nodeType="afterEffect">
                                  <p:stCondLst>
                                    <p:cond delay="0"/>
                                  </p:stCondLst>
                                  <p:iterate>
                                    <p:tmAbs val="0"/>
                                  </p:iterate>
                                  <p:childTnLst>
                                    <p:set>
                                      <p:cBhvr>
                                        <p:cTn id="51" fill="hold"/>
                                        <p:tgtEl>
                                          <p:spTgt spid="519"/>
                                        </p:tgtEl>
                                        <p:attrNameLst>
                                          <p:attrName>style.visibility</p:attrName>
                                        </p:attrNameLst>
                                      </p:cBhvr>
                                      <p:to>
                                        <p:strVal val="visible"/>
                                      </p:to>
                                    </p:set>
                                    <p:animEffect transition="in" filter="fade">
                                      <p:cBhvr>
                                        <p:cTn id="52" dur="500"/>
                                        <p:tgtEl>
                                          <p:spTgt spid="519"/>
                                        </p:tgtEl>
                                      </p:cBhvr>
                                    </p:animEffect>
                                  </p:childTnLst>
                                </p:cTn>
                              </p:par>
                            </p:childTnLst>
                          </p:cTn>
                        </p:par>
                        <p:par>
                          <p:cTn id="53" fill="hold">
                            <p:stCondLst>
                              <p:cond delay="1250"/>
                            </p:stCondLst>
                            <p:childTnLst>
                              <p:par>
                                <p:cTn id="54" presetID="2" presetClass="entr" presetSubtype="4" fill="hold" grpId="11" nodeType="afterEffect">
                                  <p:stCondLst>
                                    <p:cond delay="0"/>
                                  </p:stCondLst>
                                  <p:iterate>
                                    <p:tmAbs val="0"/>
                                  </p:iterate>
                                  <p:childTnLst>
                                    <p:set>
                                      <p:cBhvr>
                                        <p:cTn id="55" fill="hold"/>
                                        <p:tgtEl>
                                          <p:spTgt spid="520"/>
                                        </p:tgtEl>
                                        <p:attrNameLst>
                                          <p:attrName>style.visibility</p:attrName>
                                        </p:attrNameLst>
                                      </p:cBhvr>
                                      <p:to>
                                        <p:strVal val="visible"/>
                                      </p:to>
                                    </p:set>
                                    <p:anim calcmode="lin" valueType="num">
                                      <p:cBhvr>
                                        <p:cTn id="56" dur="250" fill="hold"/>
                                        <p:tgtEl>
                                          <p:spTgt spid="520"/>
                                        </p:tgtEl>
                                        <p:attrNameLst>
                                          <p:attrName>ppt_x</p:attrName>
                                        </p:attrNameLst>
                                      </p:cBhvr>
                                      <p:tavLst>
                                        <p:tav tm="0">
                                          <p:val>
                                            <p:strVal val="#ppt_x"/>
                                          </p:val>
                                        </p:tav>
                                        <p:tav tm="100000">
                                          <p:val>
                                            <p:strVal val="#ppt_x"/>
                                          </p:val>
                                        </p:tav>
                                      </p:tavLst>
                                    </p:anim>
                                    <p:anim calcmode="lin" valueType="num">
                                      <p:cBhvr>
                                        <p:cTn id="57" dur="250" fill="hold"/>
                                        <p:tgtEl>
                                          <p:spTgt spid="52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12" nodeType="clickEffect">
                                  <p:stCondLst>
                                    <p:cond delay="0"/>
                                  </p:stCondLst>
                                  <p:iterate>
                                    <p:tmAbs val="0"/>
                                  </p:iterate>
                                  <p:childTnLst>
                                    <p:set>
                                      <p:cBhvr>
                                        <p:cTn id="61" fill="hold"/>
                                        <p:tgtEl>
                                          <p:spTgt spid="508"/>
                                        </p:tgtEl>
                                        <p:attrNameLst>
                                          <p:attrName>style.visibility</p:attrName>
                                        </p:attrNameLst>
                                      </p:cBhvr>
                                      <p:to>
                                        <p:strVal val="visible"/>
                                      </p:to>
                                    </p:set>
                                    <p:anim calcmode="lin" valueType="num">
                                      <p:cBhvr>
                                        <p:cTn id="62" dur="500" fill="hold"/>
                                        <p:tgtEl>
                                          <p:spTgt spid="508"/>
                                        </p:tgtEl>
                                        <p:attrNameLst>
                                          <p:attrName>ppt_x</p:attrName>
                                        </p:attrNameLst>
                                      </p:cBhvr>
                                      <p:tavLst>
                                        <p:tav tm="0">
                                          <p:val>
                                            <p:strVal val="#ppt_x"/>
                                          </p:val>
                                        </p:tav>
                                        <p:tav tm="100000">
                                          <p:val>
                                            <p:strVal val="#ppt_x"/>
                                          </p:val>
                                        </p:tav>
                                      </p:tavLst>
                                    </p:anim>
                                    <p:anim calcmode="lin" valueType="num">
                                      <p:cBhvr>
                                        <p:cTn id="63" dur="500" fill="hold"/>
                                        <p:tgtEl>
                                          <p:spTgt spid="508"/>
                                        </p:tgtEl>
                                        <p:attrNameLst>
                                          <p:attrName>ppt_y</p:attrName>
                                        </p:attrNameLst>
                                      </p:cBhvr>
                                      <p:tavLst>
                                        <p:tav tm="0">
                                          <p:val>
                                            <p:strVal val="1+#ppt_h/2"/>
                                          </p:val>
                                        </p:tav>
                                        <p:tav tm="100000">
                                          <p:val>
                                            <p:strVal val="#ppt_y"/>
                                          </p:val>
                                        </p:tav>
                                      </p:tavLst>
                                    </p:anim>
                                  </p:childTnLst>
                                </p:cTn>
                              </p:par>
                            </p:childTnLst>
                          </p:cTn>
                        </p:par>
                        <p:par>
                          <p:cTn id="64" fill="hold">
                            <p:stCondLst>
                              <p:cond delay="500"/>
                            </p:stCondLst>
                            <p:childTnLst>
                              <p:par>
                                <p:cTn id="65" presetID="2" presetClass="entr" presetSubtype="1" fill="hold" grpId="13" nodeType="afterEffect">
                                  <p:stCondLst>
                                    <p:cond delay="0"/>
                                  </p:stCondLst>
                                  <p:iterate>
                                    <p:tmAbs val="0"/>
                                  </p:iterate>
                                  <p:childTnLst>
                                    <p:set>
                                      <p:cBhvr>
                                        <p:cTn id="66" fill="hold"/>
                                        <p:tgtEl>
                                          <p:spTgt spid="515"/>
                                        </p:tgtEl>
                                        <p:attrNameLst>
                                          <p:attrName>style.visibility</p:attrName>
                                        </p:attrNameLst>
                                      </p:cBhvr>
                                      <p:to>
                                        <p:strVal val="visible"/>
                                      </p:to>
                                    </p:set>
                                    <p:anim calcmode="lin" valueType="num">
                                      <p:cBhvr>
                                        <p:cTn id="67" dur="250" fill="hold"/>
                                        <p:tgtEl>
                                          <p:spTgt spid="515"/>
                                        </p:tgtEl>
                                        <p:attrNameLst>
                                          <p:attrName>ppt_x</p:attrName>
                                        </p:attrNameLst>
                                      </p:cBhvr>
                                      <p:tavLst>
                                        <p:tav tm="0">
                                          <p:val>
                                            <p:strVal val="#ppt_x"/>
                                          </p:val>
                                        </p:tav>
                                        <p:tav tm="100000">
                                          <p:val>
                                            <p:strVal val="#ppt_x"/>
                                          </p:val>
                                        </p:tav>
                                      </p:tavLst>
                                    </p:anim>
                                    <p:anim calcmode="lin" valueType="num">
                                      <p:cBhvr>
                                        <p:cTn id="68" dur="250" fill="hold"/>
                                        <p:tgtEl>
                                          <p:spTgt spid="515"/>
                                        </p:tgtEl>
                                        <p:attrNameLst>
                                          <p:attrName>ppt_y</p:attrName>
                                        </p:attrNameLst>
                                      </p:cBhvr>
                                      <p:tavLst>
                                        <p:tav tm="0">
                                          <p:val>
                                            <p:strVal val="0-#ppt_h/2"/>
                                          </p:val>
                                        </p:tav>
                                        <p:tav tm="100000">
                                          <p:val>
                                            <p:strVal val="#ppt_y"/>
                                          </p:val>
                                        </p:tav>
                                      </p:tavLst>
                                    </p:anim>
                                  </p:childTnLst>
                                </p:cTn>
                              </p:par>
                            </p:childTnLst>
                          </p:cTn>
                        </p:par>
                        <p:par>
                          <p:cTn id="69" fill="hold">
                            <p:stCondLst>
                              <p:cond delay="750"/>
                            </p:stCondLst>
                            <p:childTnLst>
                              <p:par>
                                <p:cTn id="70" presetID="10" presetClass="entr" fill="hold" grpId="14" nodeType="afterEffect">
                                  <p:stCondLst>
                                    <p:cond delay="0"/>
                                  </p:stCondLst>
                                  <p:iterate>
                                    <p:tmAbs val="0"/>
                                  </p:iterate>
                                  <p:childTnLst>
                                    <p:set>
                                      <p:cBhvr>
                                        <p:cTn id="71" fill="hold"/>
                                        <p:tgtEl>
                                          <p:spTgt spid="516"/>
                                        </p:tgtEl>
                                        <p:attrNameLst>
                                          <p:attrName>style.visibility</p:attrName>
                                        </p:attrNameLst>
                                      </p:cBhvr>
                                      <p:to>
                                        <p:strVal val="visible"/>
                                      </p:to>
                                    </p:set>
                                    <p:animEffect transition="in" filter="fade">
                                      <p:cBhvr>
                                        <p:cTn id="72" dur="500"/>
                                        <p:tgtEl>
                                          <p:spTgt spid="516"/>
                                        </p:tgtEl>
                                      </p:cBhvr>
                                    </p:animEffect>
                                  </p:childTnLst>
                                </p:cTn>
                              </p:par>
                            </p:childTnLst>
                          </p:cTn>
                        </p:par>
                        <p:par>
                          <p:cTn id="73" fill="hold">
                            <p:stCondLst>
                              <p:cond delay="1250"/>
                            </p:stCondLst>
                            <p:childTnLst>
                              <p:par>
                                <p:cTn id="74" presetID="2" presetClass="entr" presetSubtype="4" fill="hold" grpId="15" nodeType="afterEffect">
                                  <p:stCondLst>
                                    <p:cond delay="0"/>
                                  </p:stCondLst>
                                  <p:iterate>
                                    <p:tmAbs val="0"/>
                                  </p:iterate>
                                  <p:childTnLst>
                                    <p:set>
                                      <p:cBhvr>
                                        <p:cTn id="75" fill="hold"/>
                                        <p:tgtEl>
                                          <p:spTgt spid="517"/>
                                        </p:tgtEl>
                                        <p:attrNameLst>
                                          <p:attrName>style.visibility</p:attrName>
                                        </p:attrNameLst>
                                      </p:cBhvr>
                                      <p:to>
                                        <p:strVal val="visible"/>
                                      </p:to>
                                    </p:set>
                                    <p:anim calcmode="lin" valueType="num">
                                      <p:cBhvr>
                                        <p:cTn id="76" dur="250" fill="hold"/>
                                        <p:tgtEl>
                                          <p:spTgt spid="517"/>
                                        </p:tgtEl>
                                        <p:attrNameLst>
                                          <p:attrName>ppt_x</p:attrName>
                                        </p:attrNameLst>
                                      </p:cBhvr>
                                      <p:tavLst>
                                        <p:tav tm="0">
                                          <p:val>
                                            <p:strVal val="#ppt_x"/>
                                          </p:val>
                                        </p:tav>
                                        <p:tav tm="100000">
                                          <p:val>
                                            <p:strVal val="#ppt_x"/>
                                          </p:val>
                                        </p:tav>
                                      </p:tavLst>
                                    </p:anim>
                                    <p:anim calcmode="lin" valueType="num">
                                      <p:cBhvr>
                                        <p:cTn id="77" dur="250" fill="hold"/>
                                        <p:tgtEl>
                                          <p:spTgt spid="517"/>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16" nodeType="clickEffect">
                                  <p:stCondLst>
                                    <p:cond delay="0"/>
                                  </p:stCondLst>
                                  <p:iterate>
                                    <p:tmAbs val="0"/>
                                  </p:iterate>
                                  <p:childTnLst>
                                    <p:set>
                                      <p:cBhvr>
                                        <p:cTn id="81" fill="hold"/>
                                        <p:tgtEl>
                                          <p:spTgt spid="505"/>
                                        </p:tgtEl>
                                        <p:attrNameLst>
                                          <p:attrName>style.visibility</p:attrName>
                                        </p:attrNameLst>
                                      </p:cBhvr>
                                      <p:to>
                                        <p:strVal val="visible"/>
                                      </p:to>
                                    </p:set>
                                    <p:anim calcmode="lin" valueType="num">
                                      <p:cBhvr>
                                        <p:cTn id="82" dur="500" fill="hold"/>
                                        <p:tgtEl>
                                          <p:spTgt spid="505"/>
                                        </p:tgtEl>
                                        <p:attrNameLst>
                                          <p:attrName>ppt_x</p:attrName>
                                        </p:attrNameLst>
                                      </p:cBhvr>
                                      <p:tavLst>
                                        <p:tav tm="0">
                                          <p:val>
                                            <p:strVal val="#ppt_x"/>
                                          </p:val>
                                        </p:tav>
                                        <p:tav tm="100000">
                                          <p:val>
                                            <p:strVal val="#ppt_x"/>
                                          </p:val>
                                        </p:tav>
                                      </p:tavLst>
                                    </p:anim>
                                    <p:anim calcmode="lin" valueType="num">
                                      <p:cBhvr>
                                        <p:cTn id="83" dur="500" fill="hold"/>
                                        <p:tgtEl>
                                          <p:spTgt spid="505"/>
                                        </p:tgtEl>
                                        <p:attrNameLst>
                                          <p:attrName>ppt_y</p:attrName>
                                        </p:attrNameLst>
                                      </p:cBhvr>
                                      <p:tavLst>
                                        <p:tav tm="0">
                                          <p:val>
                                            <p:strVal val="1+#ppt_h/2"/>
                                          </p:val>
                                        </p:tav>
                                        <p:tav tm="100000">
                                          <p:val>
                                            <p:strVal val="#ppt_y"/>
                                          </p:val>
                                        </p:tav>
                                      </p:tavLst>
                                    </p:anim>
                                  </p:childTnLst>
                                </p:cTn>
                              </p:par>
                            </p:childTnLst>
                          </p:cTn>
                        </p:par>
                        <p:par>
                          <p:cTn id="84" fill="hold">
                            <p:stCondLst>
                              <p:cond delay="500"/>
                            </p:stCondLst>
                            <p:childTnLst>
                              <p:par>
                                <p:cTn id="85" presetID="2" presetClass="entr" presetSubtype="1" fill="hold" grpId="17" nodeType="afterEffect">
                                  <p:stCondLst>
                                    <p:cond delay="0"/>
                                  </p:stCondLst>
                                  <p:iterate>
                                    <p:tmAbs val="0"/>
                                  </p:iterate>
                                  <p:childTnLst>
                                    <p:set>
                                      <p:cBhvr>
                                        <p:cTn id="86" fill="hold"/>
                                        <p:tgtEl>
                                          <p:spTgt spid="512"/>
                                        </p:tgtEl>
                                        <p:attrNameLst>
                                          <p:attrName>style.visibility</p:attrName>
                                        </p:attrNameLst>
                                      </p:cBhvr>
                                      <p:to>
                                        <p:strVal val="visible"/>
                                      </p:to>
                                    </p:set>
                                    <p:anim calcmode="lin" valueType="num">
                                      <p:cBhvr>
                                        <p:cTn id="87" dur="250" fill="hold"/>
                                        <p:tgtEl>
                                          <p:spTgt spid="512"/>
                                        </p:tgtEl>
                                        <p:attrNameLst>
                                          <p:attrName>ppt_x</p:attrName>
                                        </p:attrNameLst>
                                      </p:cBhvr>
                                      <p:tavLst>
                                        <p:tav tm="0">
                                          <p:val>
                                            <p:strVal val="#ppt_x"/>
                                          </p:val>
                                        </p:tav>
                                        <p:tav tm="100000">
                                          <p:val>
                                            <p:strVal val="#ppt_x"/>
                                          </p:val>
                                        </p:tav>
                                      </p:tavLst>
                                    </p:anim>
                                    <p:anim calcmode="lin" valueType="num">
                                      <p:cBhvr>
                                        <p:cTn id="88" dur="250" fill="hold"/>
                                        <p:tgtEl>
                                          <p:spTgt spid="512"/>
                                        </p:tgtEl>
                                        <p:attrNameLst>
                                          <p:attrName>ppt_y</p:attrName>
                                        </p:attrNameLst>
                                      </p:cBhvr>
                                      <p:tavLst>
                                        <p:tav tm="0">
                                          <p:val>
                                            <p:strVal val="0-#ppt_h/2"/>
                                          </p:val>
                                        </p:tav>
                                        <p:tav tm="100000">
                                          <p:val>
                                            <p:strVal val="#ppt_y"/>
                                          </p:val>
                                        </p:tav>
                                      </p:tavLst>
                                    </p:anim>
                                  </p:childTnLst>
                                </p:cTn>
                              </p:par>
                            </p:childTnLst>
                          </p:cTn>
                        </p:par>
                        <p:par>
                          <p:cTn id="89" fill="hold">
                            <p:stCondLst>
                              <p:cond delay="750"/>
                            </p:stCondLst>
                            <p:childTnLst>
                              <p:par>
                                <p:cTn id="90" presetID="10" presetClass="entr" fill="hold" grpId="18" nodeType="afterEffect">
                                  <p:stCondLst>
                                    <p:cond delay="0"/>
                                  </p:stCondLst>
                                  <p:iterate>
                                    <p:tmAbs val="0"/>
                                  </p:iterate>
                                  <p:childTnLst>
                                    <p:set>
                                      <p:cBhvr>
                                        <p:cTn id="91" fill="hold"/>
                                        <p:tgtEl>
                                          <p:spTgt spid="513"/>
                                        </p:tgtEl>
                                        <p:attrNameLst>
                                          <p:attrName>style.visibility</p:attrName>
                                        </p:attrNameLst>
                                      </p:cBhvr>
                                      <p:to>
                                        <p:strVal val="visible"/>
                                      </p:to>
                                    </p:set>
                                    <p:animEffect transition="in" filter="fade">
                                      <p:cBhvr>
                                        <p:cTn id="92" dur="500"/>
                                        <p:tgtEl>
                                          <p:spTgt spid="513"/>
                                        </p:tgtEl>
                                      </p:cBhvr>
                                    </p:animEffect>
                                  </p:childTnLst>
                                </p:cTn>
                              </p:par>
                            </p:childTnLst>
                          </p:cTn>
                        </p:par>
                        <p:par>
                          <p:cTn id="93" fill="hold">
                            <p:stCondLst>
                              <p:cond delay="1250"/>
                            </p:stCondLst>
                            <p:childTnLst>
                              <p:par>
                                <p:cTn id="94" presetID="2" presetClass="entr" presetSubtype="4" fill="hold" grpId="19" nodeType="afterEffect">
                                  <p:stCondLst>
                                    <p:cond delay="0"/>
                                  </p:stCondLst>
                                  <p:iterate>
                                    <p:tmAbs val="0"/>
                                  </p:iterate>
                                  <p:childTnLst>
                                    <p:set>
                                      <p:cBhvr>
                                        <p:cTn id="95" fill="hold"/>
                                        <p:tgtEl>
                                          <p:spTgt spid="514"/>
                                        </p:tgtEl>
                                        <p:attrNameLst>
                                          <p:attrName>style.visibility</p:attrName>
                                        </p:attrNameLst>
                                      </p:cBhvr>
                                      <p:to>
                                        <p:strVal val="visible"/>
                                      </p:to>
                                    </p:set>
                                    <p:anim calcmode="lin" valueType="num">
                                      <p:cBhvr>
                                        <p:cTn id="96" dur="250" fill="hold"/>
                                        <p:tgtEl>
                                          <p:spTgt spid="514"/>
                                        </p:tgtEl>
                                        <p:attrNameLst>
                                          <p:attrName>ppt_x</p:attrName>
                                        </p:attrNameLst>
                                      </p:cBhvr>
                                      <p:tavLst>
                                        <p:tav tm="0">
                                          <p:val>
                                            <p:strVal val="#ppt_x"/>
                                          </p:val>
                                        </p:tav>
                                        <p:tav tm="100000">
                                          <p:val>
                                            <p:strVal val="#ppt_x"/>
                                          </p:val>
                                        </p:tav>
                                      </p:tavLst>
                                    </p:anim>
                                    <p:anim calcmode="lin" valueType="num">
                                      <p:cBhvr>
                                        <p:cTn id="97" dur="250" fill="hold"/>
                                        <p:tgtEl>
                                          <p:spTgt spid="5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16" animBg="1" advAuto="0"/>
      <p:bldP spid="506" grpId="8" animBg="1" advAuto="0"/>
      <p:bldP spid="507" grpId="4" animBg="1" advAuto="0"/>
      <p:bldP spid="508" grpId="12" animBg="1" advAuto="0"/>
      <p:bldP spid="509" grpId="5" animBg="1" advAuto="0"/>
      <p:bldP spid="510" grpId="6" animBg="1" advAuto="0"/>
      <p:bldP spid="511" grpId="7" animBg="1" advAuto="0"/>
      <p:bldP spid="512" grpId="17" animBg="1" advAuto="0"/>
      <p:bldP spid="513" grpId="18" animBg="1" advAuto="0"/>
      <p:bldP spid="514" grpId="19" animBg="1" advAuto="0"/>
      <p:bldP spid="515" grpId="13" animBg="1" advAuto="0"/>
      <p:bldP spid="516" grpId="14" animBg="1" advAuto="0"/>
      <p:bldP spid="517" grpId="15" animBg="1" advAuto="0"/>
      <p:bldP spid="518" grpId="9" animBg="1" advAuto="0"/>
      <p:bldP spid="519" grpId="10" animBg="1" advAuto="0"/>
      <p:bldP spid="520" grpId="11" animBg="1" advAuto="0"/>
      <p:bldP spid="521" grpId="1" animBg="1" advAuto="0"/>
      <p:bldP spid="522" grpId="2" animBg="1" advAuto="0"/>
      <p:bldP spid="527" grpId="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文本框 11"/>
          <p:cNvSpPr txBox="1"/>
          <p:nvPr/>
        </p:nvSpPr>
        <p:spPr>
          <a:xfrm>
            <a:off x="199707" y="3777077"/>
            <a:ext cx="2315938"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EDAC5D"/>
                </a:solidFill>
                <a:latin typeface="方正大标宋简体"/>
                <a:ea typeface="方正大标宋简体"/>
                <a:cs typeface="方正大标宋简体"/>
                <a:sym typeface="方正大标宋简体"/>
              </a:defRPr>
            </a:lvl1pPr>
          </a:lstStyle>
          <a:p>
            <a:r>
              <a:t>添加业务说明</a:t>
            </a:r>
          </a:p>
        </p:txBody>
      </p:sp>
      <p:sp>
        <p:nvSpPr>
          <p:cNvPr id="530" name="文本框 12"/>
          <p:cNvSpPr txBox="1"/>
          <p:nvPr/>
        </p:nvSpPr>
        <p:spPr>
          <a:xfrm>
            <a:off x="220344" y="4160318"/>
            <a:ext cx="2339751"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531" name="直接连接符 15"/>
          <p:cNvSpPr/>
          <p:nvPr/>
        </p:nvSpPr>
        <p:spPr>
          <a:xfrm>
            <a:off x="263524" y="5405437"/>
            <a:ext cx="693739" cy="1"/>
          </a:xfrm>
          <a:prstGeom prst="line">
            <a:avLst/>
          </a:prstGeom>
          <a:ln w="38100">
            <a:solidFill>
              <a:schemeClr val="accent3"/>
            </a:solidFill>
            <a:miter/>
          </a:ln>
        </p:spPr>
        <p:txBody>
          <a:bodyPr lIns="45719" rIns="45719"/>
          <a:lstStyle/>
          <a:p>
            <a:pPr>
              <a:defRPr>
                <a:solidFill>
                  <a:srgbClr val="F2F2F2"/>
                </a:solidFill>
              </a:defRPr>
            </a:pPr>
            <a:endParaRPr/>
          </a:p>
        </p:txBody>
      </p:sp>
      <p:sp>
        <p:nvSpPr>
          <p:cNvPr id="532" name="文本框 19"/>
          <p:cNvSpPr txBox="1"/>
          <p:nvPr/>
        </p:nvSpPr>
        <p:spPr>
          <a:xfrm>
            <a:off x="9742066" y="3777077"/>
            <a:ext cx="2315937"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4"/>
                </a:solidFill>
                <a:latin typeface="方正大标宋简体"/>
                <a:ea typeface="方正大标宋简体"/>
                <a:cs typeface="方正大标宋简体"/>
                <a:sym typeface="方正大标宋简体"/>
              </a:defRPr>
            </a:lvl1pPr>
          </a:lstStyle>
          <a:p>
            <a:r>
              <a:t>添加业务说明</a:t>
            </a:r>
          </a:p>
        </p:txBody>
      </p:sp>
      <p:sp>
        <p:nvSpPr>
          <p:cNvPr id="533" name="文本框 20"/>
          <p:cNvSpPr txBox="1"/>
          <p:nvPr/>
        </p:nvSpPr>
        <p:spPr>
          <a:xfrm>
            <a:off x="9762703" y="4160318"/>
            <a:ext cx="2339750"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534" name="直接连接符 21"/>
          <p:cNvSpPr/>
          <p:nvPr/>
        </p:nvSpPr>
        <p:spPr>
          <a:xfrm>
            <a:off x="9805883" y="5405437"/>
            <a:ext cx="693739" cy="1"/>
          </a:xfrm>
          <a:prstGeom prst="line">
            <a:avLst/>
          </a:prstGeom>
          <a:ln w="38100">
            <a:solidFill>
              <a:schemeClr val="accent4"/>
            </a:solidFill>
            <a:miter/>
          </a:ln>
        </p:spPr>
        <p:txBody>
          <a:bodyPr lIns="45719" rIns="45719"/>
          <a:lstStyle/>
          <a:p>
            <a:pPr>
              <a:defRPr>
                <a:solidFill>
                  <a:srgbClr val="F2F2F2"/>
                </a:solidFill>
              </a:defRPr>
            </a:pPr>
            <a:endParaRPr/>
          </a:p>
        </p:txBody>
      </p:sp>
      <p:sp>
        <p:nvSpPr>
          <p:cNvPr id="535" name="文本框 23"/>
          <p:cNvSpPr txBox="1"/>
          <p:nvPr/>
        </p:nvSpPr>
        <p:spPr>
          <a:xfrm>
            <a:off x="6561279" y="3777077"/>
            <a:ext cx="2315937"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1"/>
                </a:solidFill>
                <a:latin typeface="方正大标宋简体"/>
                <a:ea typeface="方正大标宋简体"/>
                <a:cs typeface="方正大标宋简体"/>
                <a:sym typeface="方正大标宋简体"/>
              </a:defRPr>
            </a:lvl1pPr>
          </a:lstStyle>
          <a:p>
            <a:r>
              <a:t>添加业务说明</a:t>
            </a:r>
          </a:p>
        </p:txBody>
      </p:sp>
      <p:sp>
        <p:nvSpPr>
          <p:cNvPr id="536" name="文本框 24"/>
          <p:cNvSpPr txBox="1"/>
          <p:nvPr/>
        </p:nvSpPr>
        <p:spPr>
          <a:xfrm>
            <a:off x="6581917" y="4160318"/>
            <a:ext cx="2339750"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537" name="直接连接符 25"/>
          <p:cNvSpPr/>
          <p:nvPr/>
        </p:nvSpPr>
        <p:spPr>
          <a:xfrm>
            <a:off x="6625097" y="5405437"/>
            <a:ext cx="693739" cy="1"/>
          </a:xfrm>
          <a:prstGeom prst="line">
            <a:avLst/>
          </a:prstGeom>
          <a:ln w="38100">
            <a:solidFill>
              <a:schemeClr val="accent1"/>
            </a:solidFill>
            <a:miter/>
          </a:ln>
        </p:spPr>
        <p:txBody>
          <a:bodyPr lIns="45719" rIns="45719"/>
          <a:lstStyle/>
          <a:p>
            <a:pPr>
              <a:defRPr>
                <a:solidFill>
                  <a:srgbClr val="F2F2F2"/>
                </a:solidFill>
              </a:defRPr>
            </a:pPr>
            <a:endParaRPr/>
          </a:p>
        </p:txBody>
      </p:sp>
      <p:sp>
        <p:nvSpPr>
          <p:cNvPr id="538" name="文本框 27"/>
          <p:cNvSpPr txBox="1"/>
          <p:nvPr/>
        </p:nvSpPr>
        <p:spPr>
          <a:xfrm>
            <a:off x="3380493" y="3777077"/>
            <a:ext cx="2315938"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2"/>
                </a:solidFill>
                <a:latin typeface="方正大标宋简体"/>
                <a:ea typeface="方正大标宋简体"/>
                <a:cs typeface="方正大标宋简体"/>
                <a:sym typeface="方正大标宋简体"/>
              </a:defRPr>
            </a:lvl1pPr>
          </a:lstStyle>
          <a:p>
            <a:r>
              <a:t>添加业务说明</a:t>
            </a:r>
          </a:p>
        </p:txBody>
      </p:sp>
      <p:sp>
        <p:nvSpPr>
          <p:cNvPr id="539" name="文本框 28"/>
          <p:cNvSpPr txBox="1"/>
          <p:nvPr/>
        </p:nvSpPr>
        <p:spPr>
          <a:xfrm>
            <a:off x="3401131" y="4160318"/>
            <a:ext cx="2339750"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540" name="直接连接符 29"/>
          <p:cNvSpPr/>
          <p:nvPr/>
        </p:nvSpPr>
        <p:spPr>
          <a:xfrm>
            <a:off x="3444311" y="5405437"/>
            <a:ext cx="693739" cy="1"/>
          </a:xfrm>
          <a:prstGeom prst="line">
            <a:avLst/>
          </a:prstGeom>
          <a:ln w="38100">
            <a:solidFill>
              <a:schemeClr val="accent2"/>
            </a:solidFill>
            <a:miter/>
          </a:ln>
        </p:spPr>
        <p:txBody>
          <a:bodyPr lIns="45719" rIns="45719"/>
          <a:lstStyle/>
          <a:p>
            <a:pPr>
              <a:defRPr>
                <a:solidFill>
                  <a:srgbClr val="F2F2F2"/>
                </a:solidFill>
              </a:defRPr>
            </a:pPr>
            <a:endParaRPr/>
          </a:p>
        </p:txBody>
      </p:sp>
      <p:grpSp>
        <p:nvGrpSpPr>
          <p:cNvPr id="545" name="组合 2"/>
          <p:cNvGrpSpPr/>
          <p:nvPr/>
        </p:nvGrpSpPr>
        <p:grpSpPr>
          <a:xfrm>
            <a:off x="279853" y="1521279"/>
            <a:ext cx="2017486" cy="2017487"/>
            <a:chOff x="0" y="0"/>
            <a:chExt cx="2017485" cy="2017485"/>
          </a:xfrm>
        </p:grpSpPr>
        <p:sp>
          <p:nvSpPr>
            <p:cNvPr id="541" name="椭圆 1"/>
            <p:cNvSpPr/>
            <p:nvPr/>
          </p:nvSpPr>
          <p:spPr>
            <a:xfrm>
              <a:off x="0" y="0"/>
              <a:ext cx="2017486" cy="2017486"/>
            </a:xfrm>
            <a:prstGeom prst="ellipse">
              <a:avLst/>
            </a:prstGeom>
            <a:solidFill>
              <a:srgbClr val="EDAC5D">
                <a:alpha val="30000"/>
              </a:srgb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542" name="椭圆 31"/>
            <p:cNvSpPr/>
            <p:nvPr/>
          </p:nvSpPr>
          <p:spPr>
            <a:xfrm>
              <a:off x="120693" y="120693"/>
              <a:ext cx="1776099" cy="1776099"/>
            </a:xfrm>
            <a:prstGeom prst="ellipse">
              <a:avLst/>
            </a:prstGeom>
            <a:solidFill>
              <a:srgbClr val="EDAC5D">
                <a:alpha val="40000"/>
              </a:srgb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543" name="椭圆 32"/>
            <p:cNvSpPr/>
            <p:nvPr/>
          </p:nvSpPr>
          <p:spPr>
            <a:xfrm>
              <a:off x="234047" y="234047"/>
              <a:ext cx="1549391" cy="1549391"/>
            </a:xfrm>
            <a:prstGeom prst="ellipse">
              <a:avLst/>
            </a:prstGeom>
            <a:solidFill>
              <a:srgbClr val="EDAC5D">
                <a:alpha val="50000"/>
              </a:srgb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544" name="椭圆 33"/>
            <p:cNvSpPr/>
            <p:nvPr/>
          </p:nvSpPr>
          <p:spPr>
            <a:xfrm>
              <a:off x="351935" y="351935"/>
              <a:ext cx="1313616" cy="1313616"/>
            </a:xfrm>
            <a:prstGeom prst="ellipse">
              <a:avLst/>
            </a:prstGeom>
            <a:solidFill>
              <a:srgbClr val="EDAC5D">
                <a:alpha val="60000"/>
              </a:srgb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grpSp>
      <p:sp>
        <p:nvSpPr>
          <p:cNvPr id="546" name="Freeform 19"/>
          <p:cNvSpPr/>
          <p:nvPr/>
        </p:nvSpPr>
        <p:spPr>
          <a:xfrm>
            <a:off x="1042863" y="2230051"/>
            <a:ext cx="491465" cy="4892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0" y="6075"/>
                  <a:pt x="0" y="6075"/>
                  <a:pt x="0" y="6075"/>
                </a:cubicBezTo>
                <a:cubicBezTo>
                  <a:pt x="0" y="7594"/>
                  <a:pt x="0" y="18900"/>
                  <a:pt x="0" y="18900"/>
                </a:cubicBezTo>
                <a:cubicBezTo>
                  <a:pt x="0" y="20419"/>
                  <a:pt x="1181" y="21600"/>
                  <a:pt x="2700" y="21600"/>
                </a:cubicBezTo>
                <a:cubicBezTo>
                  <a:pt x="18900" y="21600"/>
                  <a:pt x="18900" y="21600"/>
                  <a:pt x="18900" y="21600"/>
                </a:cubicBezTo>
                <a:cubicBezTo>
                  <a:pt x="20419" y="21600"/>
                  <a:pt x="21600" y="20419"/>
                  <a:pt x="21600" y="18900"/>
                </a:cubicBezTo>
                <a:cubicBezTo>
                  <a:pt x="21600" y="18900"/>
                  <a:pt x="21600" y="7594"/>
                  <a:pt x="21600" y="6075"/>
                </a:cubicBezTo>
                <a:lnTo>
                  <a:pt x="10800" y="0"/>
                </a:lnTo>
                <a:close/>
                <a:moveTo>
                  <a:pt x="1350" y="18900"/>
                </a:moveTo>
                <a:cubicBezTo>
                  <a:pt x="1350" y="8269"/>
                  <a:pt x="1350" y="8269"/>
                  <a:pt x="1350" y="8269"/>
                </a:cubicBezTo>
                <a:cubicBezTo>
                  <a:pt x="7425" y="13162"/>
                  <a:pt x="7425" y="13162"/>
                  <a:pt x="7425" y="13162"/>
                </a:cubicBezTo>
                <a:cubicBezTo>
                  <a:pt x="1350" y="19237"/>
                  <a:pt x="1350" y="19237"/>
                  <a:pt x="1350" y="19237"/>
                </a:cubicBezTo>
                <a:cubicBezTo>
                  <a:pt x="1350" y="19237"/>
                  <a:pt x="1350" y="19069"/>
                  <a:pt x="1350" y="18900"/>
                </a:cubicBezTo>
                <a:close/>
                <a:moveTo>
                  <a:pt x="2362" y="20250"/>
                </a:moveTo>
                <a:cubicBezTo>
                  <a:pt x="8606" y="14006"/>
                  <a:pt x="8606" y="14006"/>
                  <a:pt x="8606" y="14006"/>
                </a:cubicBezTo>
                <a:cubicBezTo>
                  <a:pt x="10800" y="15525"/>
                  <a:pt x="10800" y="15525"/>
                  <a:pt x="10800" y="15525"/>
                </a:cubicBezTo>
                <a:cubicBezTo>
                  <a:pt x="12994" y="14006"/>
                  <a:pt x="12994" y="14006"/>
                  <a:pt x="12994" y="14006"/>
                </a:cubicBezTo>
                <a:cubicBezTo>
                  <a:pt x="19238" y="20250"/>
                  <a:pt x="19238" y="20250"/>
                  <a:pt x="19238" y="20250"/>
                </a:cubicBezTo>
                <a:cubicBezTo>
                  <a:pt x="19069" y="20250"/>
                  <a:pt x="2531" y="20250"/>
                  <a:pt x="2362" y="20250"/>
                </a:cubicBezTo>
                <a:close/>
                <a:moveTo>
                  <a:pt x="20250" y="18900"/>
                </a:moveTo>
                <a:cubicBezTo>
                  <a:pt x="20250" y="19069"/>
                  <a:pt x="20250" y="19237"/>
                  <a:pt x="20250" y="19237"/>
                </a:cubicBezTo>
                <a:cubicBezTo>
                  <a:pt x="14175" y="13162"/>
                  <a:pt x="14175" y="13162"/>
                  <a:pt x="14175" y="13162"/>
                </a:cubicBezTo>
                <a:cubicBezTo>
                  <a:pt x="20250" y="8269"/>
                  <a:pt x="20250" y="8269"/>
                  <a:pt x="20250" y="8269"/>
                </a:cubicBezTo>
                <a:lnTo>
                  <a:pt x="20250" y="18900"/>
                </a:lnTo>
                <a:close/>
                <a:moveTo>
                  <a:pt x="10800" y="14006"/>
                </a:moveTo>
                <a:cubicBezTo>
                  <a:pt x="1350" y="6750"/>
                  <a:pt x="1350" y="6750"/>
                  <a:pt x="1350" y="6750"/>
                </a:cubicBezTo>
                <a:cubicBezTo>
                  <a:pt x="10800" y="1519"/>
                  <a:pt x="10800" y="1519"/>
                  <a:pt x="10800" y="1519"/>
                </a:cubicBezTo>
                <a:cubicBezTo>
                  <a:pt x="20250" y="6750"/>
                  <a:pt x="20250" y="6750"/>
                  <a:pt x="20250" y="6750"/>
                </a:cubicBezTo>
                <a:lnTo>
                  <a:pt x="10800" y="14006"/>
                </a:lnTo>
                <a:close/>
              </a:path>
            </a:pathLst>
          </a:custGeom>
          <a:solidFill>
            <a:srgbClr val="FFFFFF"/>
          </a:solidFill>
          <a:ln w="12700">
            <a:miter lim="400000"/>
          </a:ln>
        </p:spPr>
        <p:txBody>
          <a:bodyPr lIns="45719" rIns="45719"/>
          <a:lstStyle/>
          <a:p>
            <a:pPr>
              <a:defRPr>
                <a:solidFill>
                  <a:srgbClr val="F2F2F2"/>
                </a:solidFill>
              </a:defRPr>
            </a:pPr>
            <a:endParaRPr/>
          </a:p>
        </p:txBody>
      </p:sp>
      <p:grpSp>
        <p:nvGrpSpPr>
          <p:cNvPr id="551" name="组合 43"/>
          <p:cNvGrpSpPr/>
          <p:nvPr/>
        </p:nvGrpSpPr>
        <p:grpSpPr>
          <a:xfrm>
            <a:off x="6702822" y="1521279"/>
            <a:ext cx="2017487" cy="2017487"/>
            <a:chOff x="0" y="0"/>
            <a:chExt cx="2017485" cy="2017485"/>
          </a:xfrm>
        </p:grpSpPr>
        <p:sp>
          <p:nvSpPr>
            <p:cNvPr id="547" name="椭圆 44"/>
            <p:cNvSpPr/>
            <p:nvPr/>
          </p:nvSpPr>
          <p:spPr>
            <a:xfrm>
              <a:off x="0" y="0"/>
              <a:ext cx="2017486" cy="2017486"/>
            </a:xfrm>
            <a:prstGeom prst="ellips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548" name="椭圆 45"/>
            <p:cNvSpPr/>
            <p:nvPr/>
          </p:nvSpPr>
          <p:spPr>
            <a:xfrm>
              <a:off x="120693" y="120693"/>
              <a:ext cx="1776099" cy="1776099"/>
            </a:xfrm>
            <a:prstGeom prst="ellipse">
              <a:avLst/>
            </a:prstGeom>
            <a:solidFill>
              <a:schemeClr val="accent1">
                <a:alpha val="4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549" name="椭圆 47"/>
            <p:cNvSpPr/>
            <p:nvPr/>
          </p:nvSpPr>
          <p:spPr>
            <a:xfrm>
              <a:off x="234047" y="234047"/>
              <a:ext cx="1549391" cy="1549391"/>
            </a:xfrm>
            <a:prstGeom prst="ellipse">
              <a:avLst/>
            </a:prstGeom>
            <a:solidFill>
              <a:schemeClr val="accent1">
                <a:alpha val="5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550" name="椭圆 50"/>
            <p:cNvSpPr/>
            <p:nvPr/>
          </p:nvSpPr>
          <p:spPr>
            <a:xfrm>
              <a:off x="351935" y="351935"/>
              <a:ext cx="1313616" cy="1313616"/>
            </a:xfrm>
            <a:prstGeom prst="ellipse">
              <a:avLst/>
            </a:prstGeom>
            <a:solidFill>
              <a:schemeClr val="accent1">
                <a:alpha val="6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grpSp>
      <p:sp>
        <p:nvSpPr>
          <p:cNvPr id="552" name="Freeform 5"/>
          <p:cNvSpPr/>
          <p:nvPr/>
        </p:nvSpPr>
        <p:spPr>
          <a:xfrm>
            <a:off x="7511211" y="2324266"/>
            <a:ext cx="400711" cy="399885"/>
          </a:xfrm>
          <a:custGeom>
            <a:avLst/>
            <a:gdLst/>
            <a:ahLst/>
            <a:cxnLst>
              <a:cxn ang="0">
                <a:pos x="wd2" y="hd2"/>
              </a:cxn>
              <a:cxn ang="5400000">
                <a:pos x="wd2" y="hd2"/>
              </a:cxn>
              <a:cxn ang="10800000">
                <a:pos x="wd2" y="hd2"/>
              </a:cxn>
              <a:cxn ang="16200000">
                <a:pos x="wd2" y="hd2"/>
              </a:cxn>
            </a:cxnLst>
            <a:rect l="0" t="0" r="r" b="b"/>
            <a:pathLst>
              <a:path w="21600" h="21600" extrusionOk="0">
                <a:moveTo>
                  <a:pt x="6171" y="12343"/>
                </a:moveTo>
                <a:cubicBezTo>
                  <a:pt x="3086" y="12343"/>
                  <a:pt x="3086" y="12343"/>
                  <a:pt x="3086" y="12343"/>
                </a:cubicBezTo>
                <a:cubicBezTo>
                  <a:pt x="1350" y="12343"/>
                  <a:pt x="0" y="13693"/>
                  <a:pt x="0" y="15429"/>
                </a:cubicBezTo>
                <a:cubicBezTo>
                  <a:pt x="0" y="18514"/>
                  <a:pt x="0" y="18514"/>
                  <a:pt x="0" y="18514"/>
                </a:cubicBezTo>
                <a:cubicBezTo>
                  <a:pt x="0" y="20250"/>
                  <a:pt x="1350" y="21600"/>
                  <a:pt x="3086" y="21600"/>
                </a:cubicBezTo>
                <a:cubicBezTo>
                  <a:pt x="6171" y="21600"/>
                  <a:pt x="6171" y="21600"/>
                  <a:pt x="6171" y="21600"/>
                </a:cubicBezTo>
                <a:cubicBezTo>
                  <a:pt x="7907" y="21600"/>
                  <a:pt x="9257" y="20250"/>
                  <a:pt x="9257" y="18514"/>
                </a:cubicBezTo>
                <a:cubicBezTo>
                  <a:pt x="9257" y="15429"/>
                  <a:pt x="9257" y="15429"/>
                  <a:pt x="9257" y="15429"/>
                </a:cubicBezTo>
                <a:cubicBezTo>
                  <a:pt x="9257" y="13693"/>
                  <a:pt x="7907" y="12343"/>
                  <a:pt x="6171" y="12343"/>
                </a:cubicBezTo>
                <a:close/>
                <a:moveTo>
                  <a:pt x="7714" y="18514"/>
                </a:moveTo>
                <a:cubicBezTo>
                  <a:pt x="7714" y="19286"/>
                  <a:pt x="6943" y="20057"/>
                  <a:pt x="6171" y="20057"/>
                </a:cubicBezTo>
                <a:cubicBezTo>
                  <a:pt x="3086" y="20057"/>
                  <a:pt x="3086" y="20057"/>
                  <a:pt x="3086" y="20057"/>
                </a:cubicBezTo>
                <a:cubicBezTo>
                  <a:pt x="2314" y="20057"/>
                  <a:pt x="1543" y="19286"/>
                  <a:pt x="1543" y="18514"/>
                </a:cubicBezTo>
                <a:cubicBezTo>
                  <a:pt x="1543" y="15429"/>
                  <a:pt x="1543" y="15429"/>
                  <a:pt x="1543" y="15429"/>
                </a:cubicBezTo>
                <a:cubicBezTo>
                  <a:pt x="1543" y="14657"/>
                  <a:pt x="2314" y="13886"/>
                  <a:pt x="3086" y="13886"/>
                </a:cubicBezTo>
                <a:cubicBezTo>
                  <a:pt x="6171" y="13886"/>
                  <a:pt x="6171" y="13886"/>
                  <a:pt x="6171" y="13886"/>
                </a:cubicBezTo>
                <a:cubicBezTo>
                  <a:pt x="6943" y="13886"/>
                  <a:pt x="7714" y="14657"/>
                  <a:pt x="7714" y="15429"/>
                </a:cubicBezTo>
                <a:lnTo>
                  <a:pt x="7714" y="18514"/>
                </a:lnTo>
                <a:close/>
                <a:moveTo>
                  <a:pt x="6171" y="0"/>
                </a:moveTo>
                <a:cubicBezTo>
                  <a:pt x="3086" y="0"/>
                  <a:pt x="3086" y="0"/>
                  <a:pt x="3086" y="0"/>
                </a:cubicBezTo>
                <a:cubicBezTo>
                  <a:pt x="1350" y="0"/>
                  <a:pt x="0" y="1350"/>
                  <a:pt x="0" y="3086"/>
                </a:cubicBezTo>
                <a:cubicBezTo>
                  <a:pt x="0" y="6171"/>
                  <a:pt x="0" y="6171"/>
                  <a:pt x="0" y="6171"/>
                </a:cubicBezTo>
                <a:cubicBezTo>
                  <a:pt x="0" y="7907"/>
                  <a:pt x="1350" y="9257"/>
                  <a:pt x="3086" y="9257"/>
                </a:cubicBezTo>
                <a:cubicBezTo>
                  <a:pt x="6171" y="9257"/>
                  <a:pt x="6171" y="9257"/>
                  <a:pt x="6171" y="9257"/>
                </a:cubicBezTo>
                <a:cubicBezTo>
                  <a:pt x="7907" y="9257"/>
                  <a:pt x="9257" y="7907"/>
                  <a:pt x="9257" y="6171"/>
                </a:cubicBezTo>
                <a:cubicBezTo>
                  <a:pt x="9257" y="3086"/>
                  <a:pt x="9257" y="3086"/>
                  <a:pt x="9257" y="3086"/>
                </a:cubicBezTo>
                <a:cubicBezTo>
                  <a:pt x="9257" y="1350"/>
                  <a:pt x="7907" y="0"/>
                  <a:pt x="6171" y="0"/>
                </a:cubicBezTo>
                <a:close/>
                <a:moveTo>
                  <a:pt x="7714" y="6171"/>
                </a:moveTo>
                <a:cubicBezTo>
                  <a:pt x="7714" y="6943"/>
                  <a:pt x="6943" y="7714"/>
                  <a:pt x="6171" y="7714"/>
                </a:cubicBezTo>
                <a:cubicBezTo>
                  <a:pt x="3086" y="7714"/>
                  <a:pt x="3086" y="7714"/>
                  <a:pt x="3086" y="7714"/>
                </a:cubicBezTo>
                <a:cubicBezTo>
                  <a:pt x="2314" y="7714"/>
                  <a:pt x="1543" y="6943"/>
                  <a:pt x="1543" y="6171"/>
                </a:cubicBezTo>
                <a:cubicBezTo>
                  <a:pt x="1543" y="3086"/>
                  <a:pt x="1543" y="3086"/>
                  <a:pt x="1543" y="3086"/>
                </a:cubicBezTo>
                <a:cubicBezTo>
                  <a:pt x="1543" y="2314"/>
                  <a:pt x="2314" y="1543"/>
                  <a:pt x="3086" y="1543"/>
                </a:cubicBezTo>
                <a:cubicBezTo>
                  <a:pt x="6171" y="1543"/>
                  <a:pt x="6171" y="1543"/>
                  <a:pt x="6171" y="1543"/>
                </a:cubicBezTo>
                <a:cubicBezTo>
                  <a:pt x="6943" y="1543"/>
                  <a:pt x="7714" y="2314"/>
                  <a:pt x="7714" y="3086"/>
                </a:cubicBezTo>
                <a:lnTo>
                  <a:pt x="7714" y="6171"/>
                </a:lnTo>
                <a:close/>
                <a:moveTo>
                  <a:pt x="18514" y="12343"/>
                </a:moveTo>
                <a:cubicBezTo>
                  <a:pt x="15429" y="12343"/>
                  <a:pt x="15429" y="12343"/>
                  <a:pt x="15429" y="12343"/>
                </a:cubicBezTo>
                <a:cubicBezTo>
                  <a:pt x="13693" y="12343"/>
                  <a:pt x="12343" y="13693"/>
                  <a:pt x="12343" y="15429"/>
                </a:cubicBezTo>
                <a:cubicBezTo>
                  <a:pt x="12343" y="18514"/>
                  <a:pt x="12343" y="18514"/>
                  <a:pt x="12343" y="18514"/>
                </a:cubicBezTo>
                <a:cubicBezTo>
                  <a:pt x="12343" y="20250"/>
                  <a:pt x="13693" y="21600"/>
                  <a:pt x="15429" y="21600"/>
                </a:cubicBezTo>
                <a:cubicBezTo>
                  <a:pt x="18514" y="21600"/>
                  <a:pt x="18514" y="21600"/>
                  <a:pt x="18514" y="21600"/>
                </a:cubicBezTo>
                <a:cubicBezTo>
                  <a:pt x="20250" y="21600"/>
                  <a:pt x="21600" y="20250"/>
                  <a:pt x="21600" y="18514"/>
                </a:cubicBezTo>
                <a:cubicBezTo>
                  <a:pt x="21600" y="15429"/>
                  <a:pt x="21600" y="15429"/>
                  <a:pt x="21600" y="15429"/>
                </a:cubicBezTo>
                <a:cubicBezTo>
                  <a:pt x="21600" y="13693"/>
                  <a:pt x="20250" y="12343"/>
                  <a:pt x="18514" y="12343"/>
                </a:cubicBezTo>
                <a:close/>
                <a:moveTo>
                  <a:pt x="20057" y="18514"/>
                </a:moveTo>
                <a:cubicBezTo>
                  <a:pt x="20057" y="19286"/>
                  <a:pt x="19286" y="20057"/>
                  <a:pt x="18514" y="20057"/>
                </a:cubicBezTo>
                <a:cubicBezTo>
                  <a:pt x="15429" y="20057"/>
                  <a:pt x="15429" y="20057"/>
                  <a:pt x="15429" y="20057"/>
                </a:cubicBezTo>
                <a:cubicBezTo>
                  <a:pt x="14657" y="20057"/>
                  <a:pt x="13886" y="19286"/>
                  <a:pt x="13886" y="18514"/>
                </a:cubicBezTo>
                <a:cubicBezTo>
                  <a:pt x="13886" y="15429"/>
                  <a:pt x="13886" y="15429"/>
                  <a:pt x="13886" y="15429"/>
                </a:cubicBezTo>
                <a:cubicBezTo>
                  <a:pt x="13886" y="14657"/>
                  <a:pt x="14657" y="13886"/>
                  <a:pt x="15429" y="13886"/>
                </a:cubicBezTo>
                <a:cubicBezTo>
                  <a:pt x="18514" y="13886"/>
                  <a:pt x="18514" y="13886"/>
                  <a:pt x="18514" y="13886"/>
                </a:cubicBezTo>
                <a:cubicBezTo>
                  <a:pt x="19286" y="13886"/>
                  <a:pt x="20057" y="14657"/>
                  <a:pt x="20057" y="15429"/>
                </a:cubicBezTo>
                <a:lnTo>
                  <a:pt x="20057" y="18514"/>
                </a:lnTo>
                <a:close/>
                <a:moveTo>
                  <a:pt x="18514" y="0"/>
                </a:moveTo>
                <a:cubicBezTo>
                  <a:pt x="15429" y="0"/>
                  <a:pt x="15429" y="0"/>
                  <a:pt x="15429" y="0"/>
                </a:cubicBezTo>
                <a:cubicBezTo>
                  <a:pt x="13693" y="0"/>
                  <a:pt x="12343" y="1350"/>
                  <a:pt x="12343" y="3086"/>
                </a:cubicBezTo>
                <a:cubicBezTo>
                  <a:pt x="12343" y="6171"/>
                  <a:pt x="12343" y="6171"/>
                  <a:pt x="12343" y="6171"/>
                </a:cubicBezTo>
                <a:cubicBezTo>
                  <a:pt x="12343" y="7907"/>
                  <a:pt x="13693" y="9257"/>
                  <a:pt x="15429" y="9257"/>
                </a:cubicBezTo>
                <a:cubicBezTo>
                  <a:pt x="18514" y="9257"/>
                  <a:pt x="18514" y="9257"/>
                  <a:pt x="18514" y="9257"/>
                </a:cubicBezTo>
                <a:cubicBezTo>
                  <a:pt x="20250" y="9257"/>
                  <a:pt x="21600" y="7907"/>
                  <a:pt x="21600" y="6171"/>
                </a:cubicBezTo>
                <a:cubicBezTo>
                  <a:pt x="21600" y="3086"/>
                  <a:pt x="21600" y="3086"/>
                  <a:pt x="21600" y="3086"/>
                </a:cubicBezTo>
                <a:cubicBezTo>
                  <a:pt x="21600" y="1350"/>
                  <a:pt x="20250" y="0"/>
                  <a:pt x="18514" y="0"/>
                </a:cubicBezTo>
                <a:close/>
                <a:moveTo>
                  <a:pt x="20057" y="6171"/>
                </a:moveTo>
                <a:cubicBezTo>
                  <a:pt x="20057" y="6943"/>
                  <a:pt x="19286" y="7714"/>
                  <a:pt x="18514" y="7714"/>
                </a:cubicBezTo>
                <a:cubicBezTo>
                  <a:pt x="15429" y="7714"/>
                  <a:pt x="15429" y="7714"/>
                  <a:pt x="15429" y="7714"/>
                </a:cubicBezTo>
                <a:cubicBezTo>
                  <a:pt x="14657" y="7714"/>
                  <a:pt x="13886" y="6943"/>
                  <a:pt x="13886" y="6171"/>
                </a:cubicBezTo>
                <a:cubicBezTo>
                  <a:pt x="13886" y="3086"/>
                  <a:pt x="13886" y="3086"/>
                  <a:pt x="13886" y="3086"/>
                </a:cubicBezTo>
                <a:cubicBezTo>
                  <a:pt x="13886" y="2314"/>
                  <a:pt x="14657" y="1543"/>
                  <a:pt x="15429" y="1543"/>
                </a:cubicBezTo>
                <a:cubicBezTo>
                  <a:pt x="18514" y="1543"/>
                  <a:pt x="18514" y="1543"/>
                  <a:pt x="18514" y="1543"/>
                </a:cubicBezTo>
                <a:cubicBezTo>
                  <a:pt x="19286" y="1543"/>
                  <a:pt x="20057" y="2314"/>
                  <a:pt x="20057" y="3086"/>
                </a:cubicBezTo>
                <a:lnTo>
                  <a:pt x="20057" y="6171"/>
                </a:lnTo>
                <a:close/>
              </a:path>
            </a:pathLst>
          </a:custGeom>
          <a:solidFill>
            <a:srgbClr val="FFFFFF"/>
          </a:solidFill>
          <a:ln w="12700">
            <a:miter lim="400000"/>
          </a:ln>
        </p:spPr>
        <p:txBody>
          <a:bodyPr lIns="45719" rIns="45719"/>
          <a:lstStyle/>
          <a:p>
            <a:pPr>
              <a:defRPr>
                <a:solidFill>
                  <a:srgbClr val="F2F2F2"/>
                </a:solidFill>
              </a:defRPr>
            </a:pPr>
            <a:endParaRPr/>
          </a:p>
        </p:txBody>
      </p:sp>
      <p:grpSp>
        <p:nvGrpSpPr>
          <p:cNvPr id="557" name="组合 38"/>
          <p:cNvGrpSpPr/>
          <p:nvPr/>
        </p:nvGrpSpPr>
        <p:grpSpPr>
          <a:xfrm>
            <a:off x="3491338" y="1521279"/>
            <a:ext cx="2017487" cy="2017487"/>
            <a:chOff x="0" y="0"/>
            <a:chExt cx="2017485" cy="2017485"/>
          </a:xfrm>
        </p:grpSpPr>
        <p:sp>
          <p:nvSpPr>
            <p:cNvPr id="553" name="椭圆 39"/>
            <p:cNvSpPr/>
            <p:nvPr/>
          </p:nvSpPr>
          <p:spPr>
            <a:xfrm>
              <a:off x="0" y="0"/>
              <a:ext cx="2017486" cy="2017486"/>
            </a:xfrm>
            <a:prstGeom prst="ellipse">
              <a:avLst/>
            </a:prstGeom>
            <a:solidFill>
              <a:schemeClr val="accent2">
                <a:alpha val="3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554" name="椭圆 40"/>
            <p:cNvSpPr/>
            <p:nvPr/>
          </p:nvSpPr>
          <p:spPr>
            <a:xfrm>
              <a:off x="120693" y="120693"/>
              <a:ext cx="1776099" cy="1776099"/>
            </a:xfrm>
            <a:prstGeom prst="ellipse">
              <a:avLst/>
            </a:prstGeom>
            <a:solidFill>
              <a:schemeClr val="accent2">
                <a:alpha val="4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555" name="椭圆 41"/>
            <p:cNvSpPr/>
            <p:nvPr/>
          </p:nvSpPr>
          <p:spPr>
            <a:xfrm>
              <a:off x="234047" y="234047"/>
              <a:ext cx="1549391" cy="1549391"/>
            </a:xfrm>
            <a:prstGeom prst="ellipse">
              <a:avLst/>
            </a:prstGeom>
            <a:solidFill>
              <a:schemeClr val="accent2">
                <a:alpha val="5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556" name="椭圆 42"/>
            <p:cNvSpPr/>
            <p:nvPr/>
          </p:nvSpPr>
          <p:spPr>
            <a:xfrm>
              <a:off x="351935" y="351935"/>
              <a:ext cx="1313616" cy="1313616"/>
            </a:xfrm>
            <a:prstGeom prst="ellipse">
              <a:avLst/>
            </a:prstGeom>
            <a:solidFill>
              <a:schemeClr val="accent2">
                <a:alpha val="6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grpSp>
      <p:sp>
        <p:nvSpPr>
          <p:cNvPr id="558" name="Freeform 13"/>
          <p:cNvSpPr/>
          <p:nvPr/>
        </p:nvSpPr>
        <p:spPr>
          <a:xfrm>
            <a:off x="4326130" y="2280553"/>
            <a:ext cx="347903" cy="498939"/>
          </a:xfrm>
          <a:custGeom>
            <a:avLst/>
            <a:gdLst/>
            <a:ahLst/>
            <a:cxnLst>
              <a:cxn ang="0">
                <a:pos x="wd2" y="hd2"/>
              </a:cxn>
              <a:cxn ang="5400000">
                <a:pos x="wd2" y="hd2"/>
              </a:cxn>
              <a:cxn ang="10800000">
                <a:pos x="wd2" y="hd2"/>
              </a:cxn>
              <a:cxn ang="16200000">
                <a:pos x="wd2" y="hd2"/>
              </a:cxn>
            </a:cxnLst>
            <a:rect l="0" t="0" r="r" b="b"/>
            <a:pathLst>
              <a:path w="21600" h="21600" extrusionOk="0">
                <a:moveTo>
                  <a:pt x="21600" y="12825"/>
                </a:moveTo>
                <a:cubicBezTo>
                  <a:pt x="19636" y="12825"/>
                  <a:pt x="19636" y="12825"/>
                  <a:pt x="19636" y="12825"/>
                </a:cubicBezTo>
                <a:cubicBezTo>
                  <a:pt x="18655" y="15525"/>
                  <a:pt x="14973" y="17550"/>
                  <a:pt x="10800" y="17550"/>
                </a:cubicBezTo>
                <a:cubicBezTo>
                  <a:pt x="6627" y="17550"/>
                  <a:pt x="2945" y="15525"/>
                  <a:pt x="1964" y="12825"/>
                </a:cubicBezTo>
                <a:cubicBezTo>
                  <a:pt x="0" y="12825"/>
                  <a:pt x="0" y="12825"/>
                  <a:pt x="0" y="12825"/>
                </a:cubicBezTo>
                <a:cubicBezTo>
                  <a:pt x="982" y="16031"/>
                  <a:pt x="4909" y="18563"/>
                  <a:pt x="9818" y="18900"/>
                </a:cubicBezTo>
                <a:cubicBezTo>
                  <a:pt x="9818" y="20250"/>
                  <a:pt x="9818" y="20250"/>
                  <a:pt x="9818" y="20250"/>
                </a:cubicBezTo>
                <a:cubicBezTo>
                  <a:pt x="8836" y="20250"/>
                  <a:pt x="8836" y="20250"/>
                  <a:pt x="8836" y="20250"/>
                </a:cubicBezTo>
                <a:cubicBezTo>
                  <a:pt x="8345" y="20250"/>
                  <a:pt x="7855" y="20588"/>
                  <a:pt x="7855" y="20925"/>
                </a:cubicBezTo>
                <a:cubicBezTo>
                  <a:pt x="7855" y="21263"/>
                  <a:pt x="8345" y="21600"/>
                  <a:pt x="8836" y="21600"/>
                </a:cubicBezTo>
                <a:cubicBezTo>
                  <a:pt x="12764" y="21600"/>
                  <a:pt x="12764" y="21600"/>
                  <a:pt x="12764" y="21600"/>
                </a:cubicBezTo>
                <a:cubicBezTo>
                  <a:pt x="13255" y="21600"/>
                  <a:pt x="13745" y="21263"/>
                  <a:pt x="13745" y="20925"/>
                </a:cubicBezTo>
                <a:cubicBezTo>
                  <a:pt x="13745" y="20588"/>
                  <a:pt x="13255" y="20250"/>
                  <a:pt x="12764" y="20250"/>
                </a:cubicBezTo>
                <a:cubicBezTo>
                  <a:pt x="11782" y="20250"/>
                  <a:pt x="11782" y="20250"/>
                  <a:pt x="11782" y="20250"/>
                </a:cubicBezTo>
                <a:cubicBezTo>
                  <a:pt x="11782" y="18900"/>
                  <a:pt x="11782" y="18900"/>
                  <a:pt x="11782" y="18900"/>
                </a:cubicBezTo>
                <a:cubicBezTo>
                  <a:pt x="16691" y="18563"/>
                  <a:pt x="20618" y="16031"/>
                  <a:pt x="21600" y="12825"/>
                </a:cubicBezTo>
                <a:close/>
                <a:moveTo>
                  <a:pt x="10800" y="16200"/>
                </a:moveTo>
                <a:cubicBezTo>
                  <a:pt x="14482" y="16200"/>
                  <a:pt x="17673" y="14006"/>
                  <a:pt x="17673" y="11475"/>
                </a:cubicBezTo>
                <a:cubicBezTo>
                  <a:pt x="17673" y="4725"/>
                  <a:pt x="17673" y="4725"/>
                  <a:pt x="17673" y="4725"/>
                </a:cubicBezTo>
                <a:cubicBezTo>
                  <a:pt x="17673" y="2194"/>
                  <a:pt x="14482" y="0"/>
                  <a:pt x="10800" y="0"/>
                </a:cubicBezTo>
                <a:cubicBezTo>
                  <a:pt x="7118" y="0"/>
                  <a:pt x="3927" y="2194"/>
                  <a:pt x="3927" y="4725"/>
                </a:cubicBezTo>
                <a:cubicBezTo>
                  <a:pt x="3927" y="11475"/>
                  <a:pt x="3927" y="11475"/>
                  <a:pt x="3927" y="11475"/>
                </a:cubicBezTo>
                <a:cubicBezTo>
                  <a:pt x="3927" y="14006"/>
                  <a:pt x="7118" y="16200"/>
                  <a:pt x="10800" y="16200"/>
                </a:cubicBezTo>
                <a:close/>
                <a:moveTo>
                  <a:pt x="5891" y="4725"/>
                </a:moveTo>
                <a:cubicBezTo>
                  <a:pt x="5891" y="2869"/>
                  <a:pt x="8100" y="1350"/>
                  <a:pt x="10800" y="1350"/>
                </a:cubicBezTo>
                <a:cubicBezTo>
                  <a:pt x="13500" y="1350"/>
                  <a:pt x="15709" y="2869"/>
                  <a:pt x="15709" y="4725"/>
                </a:cubicBezTo>
                <a:cubicBezTo>
                  <a:pt x="15709" y="11475"/>
                  <a:pt x="15709" y="11475"/>
                  <a:pt x="15709" y="11475"/>
                </a:cubicBezTo>
                <a:cubicBezTo>
                  <a:pt x="15709" y="13331"/>
                  <a:pt x="13500" y="14850"/>
                  <a:pt x="10800" y="14850"/>
                </a:cubicBezTo>
                <a:cubicBezTo>
                  <a:pt x="8100" y="14850"/>
                  <a:pt x="5891" y="13331"/>
                  <a:pt x="5891" y="11475"/>
                </a:cubicBezTo>
                <a:lnTo>
                  <a:pt x="5891" y="4725"/>
                </a:lnTo>
                <a:close/>
              </a:path>
            </a:pathLst>
          </a:custGeom>
          <a:solidFill>
            <a:srgbClr val="FFFFFF"/>
          </a:solidFill>
          <a:ln w="12700">
            <a:miter lim="400000"/>
          </a:ln>
        </p:spPr>
        <p:txBody>
          <a:bodyPr lIns="45719" rIns="45719"/>
          <a:lstStyle/>
          <a:p>
            <a:pPr>
              <a:defRPr>
                <a:solidFill>
                  <a:srgbClr val="F2F2F2"/>
                </a:solidFill>
              </a:defRPr>
            </a:pPr>
            <a:endParaRPr/>
          </a:p>
        </p:txBody>
      </p:sp>
      <p:grpSp>
        <p:nvGrpSpPr>
          <p:cNvPr id="563" name="组合 51"/>
          <p:cNvGrpSpPr/>
          <p:nvPr/>
        </p:nvGrpSpPr>
        <p:grpSpPr>
          <a:xfrm>
            <a:off x="9914308" y="1521279"/>
            <a:ext cx="2017487" cy="2017487"/>
            <a:chOff x="0" y="0"/>
            <a:chExt cx="2017485" cy="2017485"/>
          </a:xfrm>
        </p:grpSpPr>
        <p:sp>
          <p:nvSpPr>
            <p:cNvPr id="559" name="椭圆 52"/>
            <p:cNvSpPr/>
            <p:nvPr/>
          </p:nvSpPr>
          <p:spPr>
            <a:xfrm>
              <a:off x="0" y="0"/>
              <a:ext cx="2017486" cy="2017486"/>
            </a:xfrm>
            <a:prstGeom prst="ellips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560" name="椭圆 53"/>
            <p:cNvSpPr/>
            <p:nvPr/>
          </p:nvSpPr>
          <p:spPr>
            <a:xfrm>
              <a:off x="120693" y="120693"/>
              <a:ext cx="1776099" cy="1776099"/>
            </a:xfrm>
            <a:prstGeom prst="ellipse">
              <a:avLst/>
            </a:prstGeom>
            <a:solidFill>
              <a:schemeClr val="accent4">
                <a:alpha val="4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561" name="椭圆 54"/>
            <p:cNvSpPr/>
            <p:nvPr/>
          </p:nvSpPr>
          <p:spPr>
            <a:xfrm>
              <a:off x="234047" y="234047"/>
              <a:ext cx="1549391" cy="1549391"/>
            </a:xfrm>
            <a:prstGeom prst="ellipse">
              <a:avLst/>
            </a:prstGeom>
            <a:solidFill>
              <a:schemeClr val="accent4">
                <a:alpha val="5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562" name="椭圆 55"/>
            <p:cNvSpPr/>
            <p:nvPr/>
          </p:nvSpPr>
          <p:spPr>
            <a:xfrm>
              <a:off x="351935" y="351935"/>
              <a:ext cx="1313616" cy="1313616"/>
            </a:xfrm>
            <a:prstGeom prst="ellipse">
              <a:avLst/>
            </a:prstGeom>
            <a:solidFill>
              <a:schemeClr val="accent4">
                <a:alpha val="6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grpSp>
      <p:sp>
        <p:nvSpPr>
          <p:cNvPr id="564" name="Freeform 33"/>
          <p:cNvSpPr/>
          <p:nvPr/>
        </p:nvSpPr>
        <p:spPr>
          <a:xfrm>
            <a:off x="10720906" y="2327443"/>
            <a:ext cx="420917" cy="418813"/>
          </a:xfrm>
          <a:custGeom>
            <a:avLst/>
            <a:gdLst/>
            <a:ahLst/>
            <a:cxnLst>
              <a:cxn ang="0">
                <a:pos x="wd2" y="hd2"/>
              </a:cxn>
              <a:cxn ang="5400000">
                <a:pos x="wd2" y="hd2"/>
              </a:cxn>
              <a:cxn ang="10800000">
                <a:pos x="wd2" y="hd2"/>
              </a:cxn>
              <a:cxn ang="16200000">
                <a:pos x="wd2" y="hd2"/>
              </a:cxn>
            </a:cxnLst>
            <a:rect l="0" t="0" r="r" b="b"/>
            <a:pathLst>
              <a:path w="21476" h="21476" extrusionOk="0">
                <a:moveTo>
                  <a:pt x="20763" y="43"/>
                </a:moveTo>
                <a:cubicBezTo>
                  <a:pt x="19926" y="378"/>
                  <a:pt x="0" y="10090"/>
                  <a:pt x="0" y="10090"/>
                </a:cubicBezTo>
                <a:cubicBezTo>
                  <a:pt x="0" y="10090"/>
                  <a:pt x="6698" y="14109"/>
                  <a:pt x="6698" y="14109"/>
                </a:cubicBezTo>
                <a:cubicBezTo>
                  <a:pt x="6698" y="14109"/>
                  <a:pt x="10716" y="21476"/>
                  <a:pt x="10716" y="21476"/>
                </a:cubicBezTo>
                <a:cubicBezTo>
                  <a:pt x="10716" y="21476"/>
                  <a:pt x="21265" y="1048"/>
                  <a:pt x="21433" y="713"/>
                </a:cubicBezTo>
                <a:cubicBezTo>
                  <a:pt x="21600" y="211"/>
                  <a:pt x="21265" y="-124"/>
                  <a:pt x="20763" y="43"/>
                </a:cubicBezTo>
                <a:close/>
                <a:moveTo>
                  <a:pt x="2679" y="10090"/>
                </a:moveTo>
                <a:cubicBezTo>
                  <a:pt x="18084" y="2723"/>
                  <a:pt x="18084" y="2723"/>
                  <a:pt x="18084" y="2723"/>
                </a:cubicBezTo>
                <a:cubicBezTo>
                  <a:pt x="7367" y="12769"/>
                  <a:pt x="7367" y="12769"/>
                  <a:pt x="7367" y="12769"/>
                </a:cubicBezTo>
                <a:cubicBezTo>
                  <a:pt x="7367" y="12769"/>
                  <a:pt x="2679" y="10090"/>
                  <a:pt x="2679" y="10090"/>
                </a:cubicBezTo>
                <a:close/>
                <a:moveTo>
                  <a:pt x="10716" y="18797"/>
                </a:moveTo>
                <a:cubicBezTo>
                  <a:pt x="10716" y="18797"/>
                  <a:pt x="8540" y="14778"/>
                  <a:pt x="8037" y="13439"/>
                </a:cubicBezTo>
                <a:cubicBezTo>
                  <a:pt x="18753" y="3225"/>
                  <a:pt x="18753" y="3225"/>
                  <a:pt x="18753" y="3225"/>
                </a:cubicBezTo>
                <a:lnTo>
                  <a:pt x="10716" y="18797"/>
                </a:lnTo>
                <a:close/>
              </a:path>
            </a:pathLst>
          </a:custGeom>
          <a:solidFill>
            <a:srgbClr val="FFFFFF"/>
          </a:solidFill>
          <a:ln w="12700">
            <a:miter lim="400000"/>
          </a:ln>
        </p:spPr>
        <p:txBody>
          <a:bodyPr lIns="45719" rIns="45719"/>
          <a:lstStyle/>
          <a:p>
            <a:pPr>
              <a:defRPr>
                <a:solidFill>
                  <a:srgbClr val="F2F2F2"/>
                </a:solidFill>
              </a:defRPr>
            </a:pPr>
            <a:endParaRPr/>
          </a:p>
        </p:txBody>
      </p:sp>
      <p:sp>
        <p:nvSpPr>
          <p:cNvPr id="565" name="文本框 57"/>
          <p:cNvSpPr txBox="1"/>
          <p:nvPr/>
        </p:nvSpPr>
        <p:spPr>
          <a:xfrm>
            <a:off x="5181504" y="489302"/>
            <a:ext cx="1828993"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solidFill>
                  <a:srgbClr val="232226"/>
                </a:solidFill>
                <a:latin typeface="方正大标宋简体"/>
                <a:ea typeface="方正大标宋简体"/>
                <a:cs typeface="方正大标宋简体"/>
                <a:sym typeface="方正大标宋简体"/>
              </a:defRPr>
            </a:lvl1pPr>
          </a:lstStyle>
          <a:p>
            <a:r>
              <a:t>主要业务</a:t>
            </a:r>
          </a:p>
        </p:txBody>
      </p:sp>
      <p:sp>
        <p:nvSpPr>
          <p:cNvPr id="566" name="文本框 58"/>
          <p:cNvSpPr txBox="1"/>
          <p:nvPr/>
        </p:nvSpPr>
        <p:spPr>
          <a:xfrm>
            <a:off x="5272731" y="808806"/>
            <a:ext cx="164653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a:solidFill>
                  <a:srgbClr val="808080"/>
                </a:solidFill>
              </a:defRPr>
            </a:lvl1pPr>
          </a:lstStyle>
          <a:p>
            <a:r>
              <a:t>Our Service</a:t>
            </a:r>
          </a:p>
        </p:txBody>
      </p:sp>
      <p:grpSp>
        <p:nvGrpSpPr>
          <p:cNvPr id="571" name="组合 59"/>
          <p:cNvGrpSpPr/>
          <p:nvPr/>
        </p:nvGrpSpPr>
        <p:grpSpPr>
          <a:xfrm>
            <a:off x="5283434" y="1195132"/>
            <a:ext cx="1625133" cy="1"/>
            <a:chOff x="0" y="0"/>
            <a:chExt cx="1625132" cy="0"/>
          </a:xfrm>
        </p:grpSpPr>
        <p:sp>
          <p:nvSpPr>
            <p:cNvPr id="567" name="直接连接符 60"/>
            <p:cNvSpPr/>
            <p:nvPr/>
          </p:nvSpPr>
          <p:spPr>
            <a:xfrm>
              <a:off x="0" y="0"/>
              <a:ext cx="406284" cy="0"/>
            </a:xfrm>
            <a:prstGeom prst="line">
              <a:avLst/>
            </a:prstGeom>
            <a:noFill/>
            <a:ln w="47625" cap="flat">
              <a:solidFill>
                <a:schemeClr val="accent6"/>
              </a:solidFill>
              <a:prstDash val="solid"/>
              <a:miter lim="800000"/>
            </a:ln>
            <a:effectLst/>
          </p:spPr>
          <p:txBody>
            <a:bodyPr wrap="square" lIns="45719" tIns="45719" rIns="45719" bIns="45719" numCol="1" anchor="t">
              <a:noAutofit/>
            </a:bodyPr>
            <a:lstStyle/>
            <a:p>
              <a:pPr>
                <a:defRPr>
                  <a:solidFill>
                    <a:srgbClr val="F2F2F2"/>
                  </a:solidFill>
                </a:defRPr>
              </a:pPr>
              <a:endParaRPr/>
            </a:p>
          </p:txBody>
        </p:sp>
        <p:sp>
          <p:nvSpPr>
            <p:cNvPr id="568" name="直接连接符 61"/>
            <p:cNvSpPr/>
            <p:nvPr/>
          </p:nvSpPr>
          <p:spPr>
            <a:xfrm>
              <a:off x="406283" y="0"/>
              <a:ext cx="406284" cy="0"/>
            </a:xfrm>
            <a:prstGeom prst="line">
              <a:avLst/>
            </a:prstGeom>
            <a:noFill/>
            <a:ln w="47625" cap="flat">
              <a:solidFill>
                <a:schemeClr val="accent2"/>
              </a:solidFill>
              <a:prstDash val="solid"/>
              <a:miter lim="800000"/>
            </a:ln>
            <a:effectLst/>
          </p:spPr>
          <p:txBody>
            <a:bodyPr wrap="square" lIns="45719" tIns="45719" rIns="45719" bIns="45719" numCol="1" anchor="t">
              <a:noAutofit/>
            </a:bodyPr>
            <a:lstStyle/>
            <a:p>
              <a:pPr>
                <a:defRPr>
                  <a:solidFill>
                    <a:srgbClr val="F2F2F2"/>
                  </a:solidFill>
                </a:defRPr>
              </a:pPr>
              <a:endParaRPr/>
            </a:p>
          </p:txBody>
        </p:sp>
        <p:sp>
          <p:nvSpPr>
            <p:cNvPr id="569" name="直接连接符 62"/>
            <p:cNvSpPr/>
            <p:nvPr/>
          </p:nvSpPr>
          <p:spPr>
            <a:xfrm>
              <a:off x="812566" y="0"/>
              <a:ext cx="406284" cy="0"/>
            </a:xfrm>
            <a:prstGeom prst="line">
              <a:avLst/>
            </a:prstGeom>
            <a:noFill/>
            <a:ln w="47625" cap="flat">
              <a:solidFill>
                <a:schemeClr val="accent1"/>
              </a:solidFill>
              <a:prstDash val="solid"/>
              <a:miter lim="800000"/>
            </a:ln>
            <a:effectLst/>
          </p:spPr>
          <p:txBody>
            <a:bodyPr wrap="square" lIns="45719" tIns="45719" rIns="45719" bIns="45719" numCol="1" anchor="t">
              <a:noAutofit/>
            </a:bodyPr>
            <a:lstStyle/>
            <a:p>
              <a:pPr>
                <a:defRPr>
                  <a:solidFill>
                    <a:srgbClr val="F2F2F2"/>
                  </a:solidFill>
                </a:defRPr>
              </a:pPr>
              <a:endParaRPr/>
            </a:p>
          </p:txBody>
        </p:sp>
        <p:sp>
          <p:nvSpPr>
            <p:cNvPr id="570" name="直接连接符 63"/>
            <p:cNvSpPr/>
            <p:nvPr/>
          </p:nvSpPr>
          <p:spPr>
            <a:xfrm>
              <a:off x="1218849" y="0"/>
              <a:ext cx="406284" cy="0"/>
            </a:xfrm>
            <a:prstGeom prst="line">
              <a:avLst/>
            </a:prstGeom>
            <a:noFill/>
            <a:ln w="47625" cap="flat">
              <a:solidFill>
                <a:schemeClr val="accent4"/>
              </a:solidFill>
              <a:prstDash val="solid"/>
              <a:miter lim="800000"/>
            </a:ln>
            <a:effectLst/>
          </p:spPr>
          <p:txBody>
            <a:bodyPr wrap="square" lIns="45719" tIns="45719" rIns="45719" bIns="45719" numCol="1" anchor="t">
              <a:noAutofit/>
            </a:bodyPr>
            <a:lstStyle/>
            <a:p>
              <a:pPr>
                <a:defRPr>
                  <a:solidFill>
                    <a:srgbClr val="F2F2F2"/>
                  </a:solidFill>
                </a:defRPr>
              </a:pPr>
              <a:endParaRPr/>
            </a:p>
          </p:txBody>
        </p:sp>
      </p:gr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565"/>
                                        </p:tgtEl>
                                        <p:attrNameLst>
                                          <p:attrName>style.visibility</p:attrName>
                                        </p:attrNameLst>
                                      </p:cBhvr>
                                      <p:to>
                                        <p:strVal val="visible"/>
                                      </p:to>
                                    </p:set>
                                    <p:anim calcmode="lin" valueType="num">
                                      <p:cBhvr>
                                        <p:cTn id="7" dur="500" fill="hold"/>
                                        <p:tgtEl>
                                          <p:spTgt spid="565"/>
                                        </p:tgtEl>
                                        <p:attrNameLst>
                                          <p:attrName>ppt_x</p:attrName>
                                        </p:attrNameLst>
                                      </p:cBhvr>
                                      <p:tavLst>
                                        <p:tav tm="0">
                                          <p:val>
                                            <p:strVal val="#ppt_x"/>
                                          </p:val>
                                        </p:tav>
                                        <p:tav tm="100000">
                                          <p:val>
                                            <p:strVal val="#ppt_x"/>
                                          </p:val>
                                        </p:tav>
                                      </p:tavLst>
                                    </p:anim>
                                    <p:anim calcmode="lin" valueType="num">
                                      <p:cBhvr>
                                        <p:cTn id="8" dur="500" fill="hold"/>
                                        <p:tgtEl>
                                          <p:spTgt spid="56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2" nodeType="afterEffect">
                                  <p:stCondLst>
                                    <p:cond delay="0"/>
                                  </p:stCondLst>
                                  <p:iterate>
                                    <p:tmAbs val="0"/>
                                  </p:iterate>
                                  <p:childTnLst>
                                    <p:set>
                                      <p:cBhvr>
                                        <p:cTn id="11" fill="hold"/>
                                        <p:tgtEl>
                                          <p:spTgt spid="566"/>
                                        </p:tgtEl>
                                        <p:attrNameLst>
                                          <p:attrName>style.visibility</p:attrName>
                                        </p:attrNameLst>
                                      </p:cBhvr>
                                      <p:to>
                                        <p:strVal val="visible"/>
                                      </p:to>
                                    </p:set>
                                    <p:anim calcmode="lin" valueType="num">
                                      <p:cBhvr>
                                        <p:cTn id="12" dur="250" fill="hold"/>
                                        <p:tgtEl>
                                          <p:spTgt spid="566"/>
                                        </p:tgtEl>
                                        <p:attrNameLst>
                                          <p:attrName>ppt_x</p:attrName>
                                        </p:attrNameLst>
                                      </p:cBhvr>
                                      <p:tavLst>
                                        <p:tav tm="0">
                                          <p:val>
                                            <p:strVal val="#ppt_x"/>
                                          </p:val>
                                        </p:tav>
                                        <p:tav tm="100000">
                                          <p:val>
                                            <p:strVal val="#ppt_x"/>
                                          </p:val>
                                        </p:tav>
                                      </p:tavLst>
                                    </p:anim>
                                    <p:anim calcmode="lin" valueType="num">
                                      <p:cBhvr>
                                        <p:cTn id="13" dur="250" fill="hold"/>
                                        <p:tgtEl>
                                          <p:spTgt spid="566"/>
                                        </p:tgtEl>
                                        <p:attrNameLst>
                                          <p:attrName>ppt_y</p:attrName>
                                        </p:attrNameLst>
                                      </p:cBhvr>
                                      <p:tavLst>
                                        <p:tav tm="0">
                                          <p:val>
                                            <p:strVal val="0-#ppt_h/2"/>
                                          </p:val>
                                        </p:tav>
                                        <p:tav tm="100000">
                                          <p:val>
                                            <p:strVal val="#ppt_y"/>
                                          </p:val>
                                        </p:tav>
                                      </p:tavLst>
                                    </p:anim>
                                  </p:childTnLst>
                                </p:cTn>
                              </p:par>
                            </p:childTnLst>
                          </p:cTn>
                        </p:par>
                        <p:par>
                          <p:cTn id="14" fill="hold">
                            <p:stCondLst>
                              <p:cond delay="750"/>
                            </p:stCondLst>
                            <p:childTnLst>
                              <p:par>
                                <p:cTn id="15" presetID="22" presetClass="entr" presetSubtype="8" fill="hold" grpId="3" nodeType="afterEffect">
                                  <p:stCondLst>
                                    <p:cond delay="0"/>
                                  </p:stCondLst>
                                  <p:iterate>
                                    <p:tmAbs val="0"/>
                                  </p:iterate>
                                  <p:childTnLst>
                                    <p:set>
                                      <p:cBhvr>
                                        <p:cTn id="16" fill="hold"/>
                                        <p:tgtEl>
                                          <p:spTgt spid="571"/>
                                        </p:tgtEl>
                                        <p:attrNameLst>
                                          <p:attrName>style.visibility</p:attrName>
                                        </p:attrNameLst>
                                      </p:cBhvr>
                                      <p:to>
                                        <p:strVal val="visible"/>
                                      </p:to>
                                    </p:set>
                                    <p:animEffect transition="in" filter="wipe(left)">
                                      <p:cBhvr>
                                        <p:cTn id="17" dur="250"/>
                                        <p:tgtEl>
                                          <p:spTgt spid="57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4" nodeType="clickEffect">
                                  <p:stCondLst>
                                    <p:cond delay="0"/>
                                  </p:stCondLst>
                                  <p:iterate>
                                    <p:tmAbs val="0"/>
                                  </p:iterate>
                                  <p:childTnLst>
                                    <p:set>
                                      <p:cBhvr>
                                        <p:cTn id="21" fill="hold"/>
                                        <p:tgtEl>
                                          <p:spTgt spid="545"/>
                                        </p:tgtEl>
                                        <p:attrNameLst>
                                          <p:attrName>style.visibility</p:attrName>
                                        </p:attrNameLst>
                                      </p:cBhvr>
                                      <p:to>
                                        <p:strVal val="visible"/>
                                      </p:to>
                                    </p:set>
                                    <p:anim calcmode="lin" valueType="num">
                                      <p:cBhvr>
                                        <p:cTn id="22" dur="500" fill="hold"/>
                                        <p:tgtEl>
                                          <p:spTgt spid="545"/>
                                        </p:tgtEl>
                                        <p:attrNameLst>
                                          <p:attrName>ppt_x</p:attrName>
                                        </p:attrNameLst>
                                      </p:cBhvr>
                                      <p:tavLst>
                                        <p:tav tm="0">
                                          <p:val>
                                            <p:strVal val="#ppt_x"/>
                                          </p:val>
                                        </p:tav>
                                        <p:tav tm="100000">
                                          <p:val>
                                            <p:strVal val="#ppt_x"/>
                                          </p:val>
                                        </p:tav>
                                      </p:tavLst>
                                    </p:anim>
                                    <p:anim calcmode="lin" valueType="num">
                                      <p:cBhvr>
                                        <p:cTn id="23" dur="500" fill="hold"/>
                                        <p:tgtEl>
                                          <p:spTgt spid="545"/>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3" presetClass="entr" presetSubtype="16" fill="hold" grpId="5" nodeType="afterEffect">
                                  <p:stCondLst>
                                    <p:cond delay="0"/>
                                  </p:stCondLst>
                                  <p:iterate>
                                    <p:tmAbs val="0"/>
                                  </p:iterate>
                                  <p:childTnLst>
                                    <p:set>
                                      <p:cBhvr>
                                        <p:cTn id="26" fill="hold"/>
                                        <p:tgtEl>
                                          <p:spTgt spid="546"/>
                                        </p:tgtEl>
                                        <p:attrNameLst>
                                          <p:attrName>style.visibility</p:attrName>
                                        </p:attrNameLst>
                                      </p:cBhvr>
                                      <p:to>
                                        <p:strVal val="visible"/>
                                      </p:to>
                                    </p:set>
                                    <p:anim calcmode="lin" valueType="num">
                                      <p:cBhvr>
                                        <p:cTn id="27" dur="250" fill="hold"/>
                                        <p:tgtEl>
                                          <p:spTgt spid="546"/>
                                        </p:tgtEl>
                                        <p:attrNameLst>
                                          <p:attrName>ppt_w</p:attrName>
                                        </p:attrNameLst>
                                      </p:cBhvr>
                                      <p:tavLst>
                                        <p:tav tm="0">
                                          <p:val>
                                            <p:fltVal val="0"/>
                                          </p:val>
                                        </p:tav>
                                        <p:tav tm="100000">
                                          <p:val>
                                            <p:strVal val="#ppt_w"/>
                                          </p:val>
                                        </p:tav>
                                      </p:tavLst>
                                    </p:anim>
                                    <p:anim calcmode="lin" valueType="num">
                                      <p:cBhvr>
                                        <p:cTn id="28" dur="250" fill="hold"/>
                                        <p:tgtEl>
                                          <p:spTgt spid="546"/>
                                        </p:tgtEl>
                                        <p:attrNameLst>
                                          <p:attrName>ppt_h</p:attrName>
                                        </p:attrNameLst>
                                      </p:cBhvr>
                                      <p:tavLst>
                                        <p:tav tm="0">
                                          <p:val>
                                            <p:fltVal val="0"/>
                                          </p:val>
                                        </p:tav>
                                        <p:tav tm="100000">
                                          <p:val>
                                            <p:strVal val="#ppt_h"/>
                                          </p:val>
                                        </p:tav>
                                      </p:tavLst>
                                    </p:anim>
                                  </p:childTnLst>
                                </p:cTn>
                              </p:par>
                            </p:childTnLst>
                          </p:cTn>
                        </p:par>
                        <p:par>
                          <p:cTn id="29" fill="hold">
                            <p:stCondLst>
                              <p:cond delay="750"/>
                            </p:stCondLst>
                            <p:childTnLst>
                              <p:par>
                                <p:cTn id="30" presetID="2" presetClass="entr" presetSubtype="1" fill="hold" grpId="6" nodeType="afterEffect">
                                  <p:stCondLst>
                                    <p:cond delay="0"/>
                                  </p:stCondLst>
                                  <p:iterate>
                                    <p:tmAbs val="0"/>
                                  </p:iterate>
                                  <p:childTnLst>
                                    <p:set>
                                      <p:cBhvr>
                                        <p:cTn id="31" fill="hold"/>
                                        <p:tgtEl>
                                          <p:spTgt spid="529"/>
                                        </p:tgtEl>
                                        <p:attrNameLst>
                                          <p:attrName>style.visibility</p:attrName>
                                        </p:attrNameLst>
                                      </p:cBhvr>
                                      <p:to>
                                        <p:strVal val="visible"/>
                                      </p:to>
                                    </p:set>
                                    <p:anim calcmode="lin" valueType="num">
                                      <p:cBhvr>
                                        <p:cTn id="32" dur="250" fill="hold"/>
                                        <p:tgtEl>
                                          <p:spTgt spid="529"/>
                                        </p:tgtEl>
                                        <p:attrNameLst>
                                          <p:attrName>ppt_x</p:attrName>
                                        </p:attrNameLst>
                                      </p:cBhvr>
                                      <p:tavLst>
                                        <p:tav tm="0">
                                          <p:val>
                                            <p:strVal val="#ppt_x"/>
                                          </p:val>
                                        </p:tav>
                                        <p:tav tm="100000">
                                          <p:val>
                                            <p:strVal val="#ppt_x"/>
                                          </p:val>
                                        </p:tav>
                                      </p:tavLst>
                                    </p:anim>
                                    <p:anim calcmode="lin" valueType="num">
                                      <p:cBhvr>
                                        <p:cTn id="33" dur="250" fill="hold"/>
                                        <p:tgtEl>
                                          <p:spTgt spid="529"/>
                                        </p:tgtEl>
                                        <p:attrNameLst>
                                          <p:attrName>ppt_y</p:attrName>
                                        </p:attrNameLst>
                                      </p:cBhvr>
                                      <p:tavLst>
                                        <p:tav tm="0">
                                          <p:val>
                                            <p:strVal val="0-#ppt_h/2"/>
                                          </p:val>
                                        </p:tav>
                                        <p:tav tm="100000">
                                          <p:val>
                                            <p:strVal val="#ppt_y"/>
                                          </p:val>
                                        </p:tav>
                                      </p:tavLst>
                                    </p:anim>
                                  </p:childTnLst>
                                </p:cTn>
                              </p:par>
                            </p:childTnLst>
                          </p:cTn>
                        </p:par>
                        <p:par>
                          <p:cTn id="34" fill="hold">
                            <p:stCondLst>
                              <p:cond delay="1000"/>
                            </p:stCondLst>
                            <p:childTnLst>
                              <p:par>
                                <p:cTn id="35" presetID="10" presetClass="entr" fill="hold" grpId="7" nodeType="afterEffect">
                                  <p:stCondLst>
                                    <p:cond delay="0"/>
                                  </p:stCondLst>
                                  <p:iterate>
                                    <p:tmAbs val="0"/>
                                  </p:iterate>
                                  <p:childTnLst>
                                    <p:set>
                                      <p:cBhvr>
                                        <p:cTn id="36" fill="hold"/>
                                        <p:tgtEl>
                                          <p:spTgt spid="530"/>
                                        </p:tgtEl>
                                        <p:attrNameLst>
                                          <p:attrName>style.visibility</p:attrName>
                                        </p:attrNameLst>
                                      </p:cBhvr>
                                      <p:to>
                                        <p:strVal val="visible"/>
                                      </p:to>
                                    </p:set>
                                    <p:animEffect transition="in" filter="fade">
                                      <p:cBhvr>
                                        <p:cTn id="37" dur="500"/>
                                        <p:tgtEl>
                                          <p:spTgt spid="530"/>
                                        </p:tgtEl>
                                      </p:cBhvr>
                                    </p:animEffect>
                                  </p:childTnLst>
                                </p:cTn>
                              </p:par>
                            </p:childTnLst>
                          </p:cTn>
                        </p:par>
                        <p:par>
                          <p:cTn id="38" fill="hold">
                            <p:stCondLst>
                              <p:cond delay="1500"/>
                            </p:stCondLst>
                            <p:childTnLst>
                              <p:par>
                                <p:cTn id="39" presetID="2" presetClass="entr" presetSubtype="4" fill="hold" grpId="8" nodeType="afterEffect">
                                  <p:stCondLst>
                                    <p:cond delay="0"/>
                                  </p:stCondLst>
                                  <p:iterate>
                                    <p:tmAbs val="0"/>
                                  </p:iterate>
                                  <p:childTnLst>
                                    <p:set>
                                      <p:cBhvr>
                                        <p:cTn id="40" fill="hold"/>
                                        <p:tgtEl>
                                          <p:spTgt spid="531"/>
                                        </p:tgtEl>
                                        <p:attrNameLst>
                                          <p:attrName>style.visibility</p:attrName>
                                        </p:attrNameLst>
                                      </p:cBhvr>
                                      <p:to>
                                        <p:strVal val="visible"/>
                                      </p:to>
                                    </p:set>
                                    <p:anim calcmode="lin" valueType="num">
                                      <p:cBhvr>
                                        <p:cTn id="41" dur="250" fill="hold"/>
                                        <p:tgtEl>
                                          <p:spTgt spid="531"/>
                                        </p:tgtEl>
                                        <p:attrNameLst>
                                          <p:attrName>ppt_x</p:attrName>
                                        </p:attrNameLst>
                                      </p:cBhvr>
                                      <p:tavLst>
                                        <p:tav tm="0">
                                          <p:val>
                                            <p:strVal val="#ppt_x"/>
                                          </p:val>
                                        </p:tav>
                                        <p:tav tm="100000">
                                          <p:val>
                                            <p:strVal val="#ppt_x"/>
                                          </p:val>
                                        </p:tav>
                                      </p:tavLst>
                                    </p:anim>
                                    <p:anim calcmode="lin" valueType="num">
                                      <p:cBhvr>
                                        <p:cTn id="42" dur="250" fill="hold"/>
                                        <p:tgtEl>
                                          <p:spTgt spid="53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9" nodeType="clickEffect">
                                  <p:stCondLst>
                                    <p:cond delay="0"/>
                                  </p:stCondLst>
                                  <p:iterate>
                                    <p:tmAbs val="0"/>
                                  </p:iterate>
                                  <p:childTnLst>
                                    <p:set>
                                      <p:cBhvr>
                                        <p:cTn id="46" fill="hold"/>
                                        <p:tgtEl>
                                          <p:spTgt spid="557"/>
                                        </p:tgtEl>
                                        <p:attrNameLst>
                                          <p:attrName>style.visibility</p:attrName>
                                        </p:attrNameLst>
                                      </p:cBhvr>
                                      <p:to>
                                        <p:strVal val="visible"/>
                                      </p:to>
                                    </p:set>
                                    <p:anim calcmode="lin" valueType="num">
                                      <p:cBhvr>
                                        <p:cTn id="47" dur="500" fill="hold"/>
                                        <p:tgtEl>
                                          <p:spTgt spid="557"/>
                                        </p:tgtEl>
                                        <p:attrNameLst>
                                          <p:attrName>ppt_x</p:attrName>
                                        </p:attrNameLst>
                                      </p:cBhvr>
                                      <p:tavLst>
                                        <p:tav tm="0">
                                          <p:val>
                                            <p:strVal val="#ppt_x"/>
                                          </p:val>
                                        </p:tav>
                                        <p:tav tm="100000">
                                          <p:val>
                                            <p:strVal val="#ppt_x"/>
                                          </p:val>
                                        </p:tav>
                                      </p:tavLst>
                                    </p:anim>
                                    <p:anim calcmode="lin" valueType="num">
                                      <p:cBhvr>
                                        <p:cTn id="48" dur="500" fill="hold"/>
                                        <p:tgtEl>
                                          <p:spTgt spid="557"/>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23" presetClass="entr" presetSubtype="16" fill="hold" grpId="10" nodeType="afterEffect">
                                  <p:stCondLst>
                                    <p:cond delay="0"/>
                                  </p:stCondLst>
                                  <p:iterate>
                                    <p:tmAbs val="0"/>
                                  </p:iterate>
                                  <p:childTnLst>
                                    <p:set>
                                      <p:cBhvr>
                                        <p:cTn id="51" fill="hold"/>
                                        <p:tgtEl>
                                          <p:spTgt spid="558"/>
                                        </p:tgtEl>
                                        <p:attrNameLst>
                                          <p:attrName>style.visibility</p:attrName>
                                        </p:attrNameLst>
                                      </p:cBhvr>
                                      <p:to>
                                        <p:strVal val="visible"/>
                                      </p:to>
                                    </p:set>
                                    <p:anim calcmode="lin" valueType="num">
                                      <p:cBhvr>
                                        <p:cTn id="52" dur="250" fill="hold"/>
                                        <p:tgtEl>
                                          <p:spTgt spid="558"/>
                                        </p:tgtEl>
                                        <p:attrNameLst>
                                          <p:attrName>ppt_w</p:attrName>
                                        </p:attrNameLst>
                                      </p:cBhvr>
                                      <p:tavLst>
                                        <p:tav tm="0">
                                          <p:val>
                                            <p:fltVal val="0"/>
                                          </p:val>
                                        </p:tav>
                                        <p:tav tm="100000">
                                          <p:val>
                                            <p:strVal val="#ppt_w"/>
                                          </p:val>
                                        </p:tav>
                                      </p:tavLst>
                                    </p:anim>
                                    <p:anim calcmode="lin" valueType="num">
                                      <p:cBhvr>
                                        <p:cTn id="53" dur="250" fill="hold"/>
                                        <p:tgtEl>
                                          <p:spTgt spid="558"/>
                                        </p:tgtEl>
                                        <p:attrNameLst>
                                          <p:attrName>ppt_h</p:attrName>
                                        </p:attrNameLst>
                                      </p:cBhvr>
                                      <p:tavLst>
                                        <p:tav tm="0">
                                          <p:val>
                                            <p:fltVal val="0"/>
                                          </p:val>
                                        </p:tav>
                                        <p:tav tm="100000">
                                          <p:val>
                                            <p:strVal val="#ppt_h"/>
                                          </p:val>
                                        </p:tav>
                                      </p:tavLst>
                                    </p:anim>
                                  </p:childTnLst>
                                </p:cTn>
                              </p:par>
                            </p:childTnLst>
                          </p:cTn>
                        </p:par>
                        <p:par>
                          <p:cTn id="54" fill="hold">
                            <p:stCondLst>
                              <p:cond delay="750"/>
                            </p:stCondLst>
                            <p:childTnLst>
                              <p:par>
                                <p:cTn id="55" presetID="2" presetClass="entr" presetSubtype="1" fill="hold" grpId="11" nodeType="afterEffect">
                                  <p:stCondLst>
                                    <p:cond delay="0"/>
                                  </p:stCondLst>
                                  <p:iterate>
                                    <p:tmAbs val="0"/>
                                  </p:iterate>
                                  <p:childTnLst>
                                    <p:set>
                                      <p:cBhvr>
                                        <p:cTn id="56" fill="hold"/>
                                        <p:tgtEl>
                                          <p:spTgt spid="538"/>
                                        </p:tgtEl>
                                        <p:attrNameLst>
                                          <p:attrName>style.visibility</p:attrName>
                                        </p:attrNameLst>
                                      </p:cBhvr>
                                      <p:to>
                                        <p:strVal val="visible"/>
                                      </p:to>
                                    </p:set>
                                    <p:anim calcmode="lin" valueType="num">
                                      <p:cBhvr>
                                        <p:cTn id="57" dur="250" fill="hold"/>
                                        <p:tgtEl>
                                          <p:spTgt spid="538"/>
                                        </p:tgtEl>
                                        <p:attrNameLst>
                                          <p:attrName>ppt_x</p:attrName>
                                        </p:attrNameLst>
                                      </p:cBhvr>
                                      <p:tavLst>
                                        <p:tav tm="0">
                                          <p:val>
                                            <p:strVal val="#ppt_x"/>
                                          </p:val>
                                        </p:tav>
                                        <p:tav tm="100000">
                                          <p:val>
                                            <p:strVal val="#ppt_x"/>
                                          </p:val>
                                        </p:tav>
                                      </p:tavLst>
                                    </p:anim>
                                    <p:anim calcmode="lin" valueType="num">
                                      <p:cBhvr>
                                        <p:cTn id="58" dur="250" fill="hold"/>
                                        <p:tgtEl>
                                          <p:spTgt spid="538"/>
                                        </p:tgtEl>
                                        <p:attrNameLst>
                                          <p:attrName>ppt_y</p:attrName>
                                        </p:attrNameLst>
                                      </p:cBhvr>
                                      <p:tavLst>
                                        <p:tav tm="0">
                                          <p:val>
                                            <p:strVal val="0-#ppt_h/2"/>
                                          </p:val>
                                        </p:tav>
                                        <p:tav tm="100000">
                                          <p:val>
                                            <p:strVal val="#ppt_y"/>
                                          </p:val>
                                        </p:tav>
                                      </p:tavLst>
                                    </p:anim>
                                  </p:childTnLst>
                                </p:cTn>
                              </p:par>
                            </p:childTnLst>
                          </p:cTn>
                        </p:par>
                        <p:par>
                          <p:cTn id="59" fill="hold">
                            <p:stCondLst>
                              <p:cond delay="1000"/>
                            </p:stCondLst>
                            <p:childTnLst>
                              <p:par>
                                <p:cTn id="60" presetID="10" presetClass="entr" fill="hold" grpId="12" nodeType="afterEffect">
                                  <p:stCondLst>
                                    <p:cond delay="0"/>
                                  </p:stCondLst>
                                  <p:iterate>
                                    <p:tmAbs val="0"/>
                                  </p:iterate>
                                  <p:childTnLst>
                                    <p:set>
                                      <p:cBhvr>
                                        <p:cTn id="61" fill="hold"/>
                                        <p:tgtEl>
                                          <p:spTgt spid="539"/>
                                        </p:tgtEl>
                                        <p:attrNameLst>
                                          <p:attrName>style.visibility</p:attrName>
                                        </p:attrNameLst>
                                      </p:cBhvr>
                                      <p:to>
                                        <p:strVal val="visible"/>
                                      </p:to>
                                    </p:set>
                                    <p:animEffect transition="in" filter="fade">
                                      <p:cBhvr>
                                        <p:cTn id="62" dur="500"/>
                                        <p:tgtEl>
                                          <p:spTgt spid="539"/>
                                        </p:tgtEl>
                                      </p:cBhvr>
                                    </p:animEffect>
                                  </p:childTnLst>
                                </p:cTn>
                              </p:par>
                            </p:childTnLst>
                          </p:cTn>
                        </p:par>
                        <p:par>
                          <p:cTn id="63" fill="hold">
                            <p:stCondLst>
                              <p:cond delay="1500"/>
                            </p:stCondLst>
                            <p:childTnLst>
                              <p:par>
                                <p:cTn id="64" presetID="2" presetClass="entr" presetSubtype="4" fill="hold" grpId="13" nodeType="afterEffect">
                                  <p:stCondLst>
                                    <p:cond delay="0"/>
                                  </p:stCondLst>
                                  <p:iterate>
                                    <p:tmAbs val="0"/>
                                  </p:iterate>
                                  <p:childTnLst>
                                    <p:set>
                                      <p:cBhvr>
                                        <p:cTn id="65" fill="hold"/>
                                        <p:tgtEl>
                                          <p:spTgt spid="540"/>
                                        </p:tgtEl>
                                        <p:attrNameLst>
                                          <p:attrName>style.visibility</p:attrName>
                                        </p:attrNameLst>
                                      </p:cBhvr>
                                      <p:to>
                                        <p:strVal val="visible"/>
                                      </p:to>
                                    </p:set>
                                    <p:anim calcmode="lin" valueType="num">
                                      <p:cBhvr>
                                        <p:cTn id="66" dur="250" fill="hold"/>
                                        <p:tgtEl>
                                          <p:spTgt spid="540"/>
                                        </p:tgtEl>
                                        <p:attrNameLst>
                                          <p:attrName>ppt_x</p:attrName>
                                        </p:attrNameLst>
                                      </p:cBhvr>
                                      <p:tavLst>
                                        <p:tav tm="0">
                                          <p:val>
                                            <p:strVal val="#ppt_x"/>
                                          </p:val>
                                        </p:tav>
                                        <p:tav tm="100000">
                                          <p:val>
                                            <p:strVal val="#ppt_x"/>
                                          </p:val>
                                        </p:tav>
                                      </p:tavLst>
                                    </p:anim>
                                    <p:anim calcmode="lin" valueType="num">
                                      <p:cBhvr>
                                        <p:cTn id="67" dur="250" fill="hold"/>
                                        <p:tgtEl>
                                          <p:spTgt spid="54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14" nodeType="clickEffect">
                                  <p:stCondLst>
                                    <p:cond delay="0"/>
                                  </p:stCondLst>
                                  <p:iterate>
                                    <p:tmAbs val="0"/>
                                  </p:iterate>
                                  <p:childTnLst>
                                    <p:set>
                                      <p:cBhvr>
                                        <p:cTn id="71" fill="hold"/>
                                        <p:tgtEl>
                                          <p:spTgt spid="551"/>
                                        </p:tgtEl>
                                        <p:attrNameLst>
                                          <p:attrName>style.visibility</p:attrName>
                                        </p:attrNameLst>
                                      </p:cBhvr>
                                      <p:to>
                                        <p:strVal val="visible"/>
                                      </p:to>
                                    </p:set>
                                    <p:anim calcmode="lin" valueType="num">
                                      <p:cBhvr>
                                        <p:cTn id="72" dur="500" fill="hold"/>
                                        <p:tgtEl>
                                          <p:spTgt spid="551"/>
                                        </p:tgtEl>
                                        <p:attrNameLst>
                                          <p:attrName>ppt_x</p:attrName>
                                        </p:attrNameLst>
                                      </p:cBhvr>
                                      <p:tavLst>
                                        <p:tav tm="0">
                                          <p:val>
                                            <p:strVal val="#ppt_x"/>
                                          </p:val>
                                        </p:tav>
                                        <p:tav tm="100000">
                                          <p:val>
                                            <p:strVal val="#ppt_x"/>
                                          </p:val>
                                        </p:tav>
                                      </p:tavLst>
                                    </p:anim>
                                    <p:anim calcmode="lin" valueType="num">
                                      <p:cBhvr>
                                        <p:cTn id="73" dur="500" fill="hold"/>
                                        <p:tgtEl>
                                          <p:spTgt spid="551"/>
                                        </p:tgtEl>
                                        <p:attrNameLst>
                                          <p:attrName>ppt_y</p:attrName>
                                        </p:attrNameLst>
                                      </p:cBhvr>
                                      <p:tavLst>
                                        <p:tav tm="0">
                                          <p:val>
                                            <p:strVal val="1+#ppt_h/2"/>
                                          </p:val>
                                        </p:tav>
                                        <p:tav tm="100000">
                                          <p:val>
                                            <p:strVal val="#ppt_y"/>
                                          </p:val>
                                        </p:tav>
                                      </p:tavLst>
                                    </p:anim>
                                  </p:childTnLst>
                                </p:cTn>
                              </p:par>
                            </p:childTnLst>
                          </p:cTn>
                        </p:par>
                        <p:par>
                          <p:cTn id="74" fill="hold">
                            <p:stCondLst>
                              <p:cond delay="500"/>
                            </p:stCondLst>
                            <p:childTnLst>
                              <p:par>
                                <p:cTn id="75" presetID="23" presetClass="entr" presetSubtype="16" fill="hold" grpId="15" nodeType="afterEffect">
                                  <p:stCondLst>
                                    <p:cond delay="0"/>
                                  </p:stCondLst>
                                  <p:iterate>
                                    <p:tmAbs val="0"/>
                                  </p:iterate>
                                  <p:childTnLst>
                                    <p:set>
                                      <p:cBhvr>
                                        <p:cTn id="76" fill="hold"/>
                                        <p:tgtEl>
                                          <p:spTgt spid="552"/>
                                        </p:tgtEl>
                                        <p:attrNameLst>
                                          <p:attrName>style.visibility</p:attrName>
                                        </p:attrNameLst>
                                      </p:cBhvr>
                                      <p:to>
                                        <p:strVal val="visible"/>
                                      </p:to>
                                    </p:set>
                                    <p:anim calcmode="lin" valueType="num">
                                      <p:cBhvr>
                                        <p:cTn id="77" dur="250" fill="hold"/>
                                        <p:tgtEl>
                                          <p:spTgt spid="552"/>
                                        </p:tgtEl>
                                        <p:attrNameLst>
                                          <p:attrName>ppt_w</p:attrName>
                                        </p:attrNameLst>
                                      </p:cBhvr>
                                      <p:tavLst>
                                        <p:tav tm="0">
                                          <p:val>
                                            <p:fltVal val="0"/>
                                          </p:val>
                                        </p:tav>
                                        <p:tav tm="100000">
                                          <p:val>
                                            <p:strVal val="#ppt_w"/>
                                          </p:val>
                                        </p:tav>
                                      </p:tavLst>
                                    </p:anim>
                                    <p:anim calcmode="lin" valueType="num">
                                      <p:cBhvr>
                                        <p:cTn id="78" dur="250" fill="hold"/>
                                        <p:tgtEl>
                                          <p:spTgt spid="552"/>
                                        </p:tgtEl>
                                        <p:attrNameLst>
                                          <p:attrName>ppt_h</p:attrName>
                                        </p:attrNameLst>
                                      </p:cBhvr>
                                      <p:tavLst>
                                        <p:tav tm="0">
                                          <p:val>
                                            <p:fltVal val="0"/>
                                          </p:val>
                                        </p:tav>
                                        <p:tav tm="100000">
                                          <p:val>
                                            <p:strVal val="#ppt_h"/>
                                          </p:val>
                                        </p:tav>
                                      </p:tavLst>
                                    </p:anim>
                                  </p:childTnLst>
                                </p:cTn>
                              </p:par>
                            </p:childTnLst>
                          </p:cTn>
                        </p:par>
                        <p:par>
                          <p:cTn id="79" fill="hold">
                            <p:stCondLst>
                              <p:cond delay="750"/>
                            </p:stCondLst>
                            <p:childTnLst>
                              <p:par>
                                <p:cTn id="80" presetID="2" presetClass="entr" presetSubtype="1" fill="hold" grpId="16" nodeType="afterEffect">
                                  <p:stCondLst>
                                    <p:cond delay="0"/>
                                  </p:stCondLst>
                                  <p:iterate>
                                    <p:tmAbs val="0"/>
                                  </p:iterate>
                                  <p:childTnLst>
                                    <p:set>
                                      <p:cBhvr>
                                        <p:cTn id="81" fill="hold"/>
                                        <p:tgtEl>
                                          <p:spTgt spid="535"/>
                                        </p:tgtEl>
                                        <p:attrNameLst>
                                          <p:attrName>style.visibility</p:attrName>
                                        </p:attrNameLst>
                                      </p:cBhvr>
                                      <p:to>
                                        <p:strVal val="visible"/>
                                      </p:to>
                                    </p:set>
                                    <p:anim calcmode="lin" valueType="num">
                                      <p:cBhvr>
                                        <p:cTn id="82" dur="250" fill="hold"/>
                                        <p:tgtEl>
                                          <p:spTgt spid="535"/>
                                        </p:tgtEl>
                                        <p:attrNameLst>
                                          <p:attrName>ppt_x</p:attrName>
                                        </p:attrNameLst>
                                      </p:cBhvr>
                                      <p:tavLst>
                                        <p:tav tm="0">
                                          <p:val>
                                            <p:strVal val="#ppt_x"/>
                                          </p:val>
                                        </p:tav>
                                        <p:tav tm="100000">
                                          <p:val>
                                            <p:strVal val="#ppt_x"/>
                                          </p:val>
                                        </p:tav>
                                      </p:tavLst>
                                    </p:anim>
                                    <p:anim calcmode="lin" valueType="num">
                                      <p:cBhvr>
                                        <p:cTn id="83" dur="250" fill="hold"/>
                                        <p:tgtEl>
                                          <p:spTgt spid="535"/>
                                        </p:tgtEl>
                                        <p:attrNameLst>
                                          <p:attrName>ppt_y</p:attrName>
                                        </p:attrNameLst>
                                      </p:cBhvr>
                                      <p:tavLst>
                                        <p:tav tm="0">
                                          <p:val>
                                            <p:strVal val="0-#ppt_h/2"/>
                                          </p:val>
                                        </p:tav>
                                        <p:tav tm="100000">
                                          <p:val>
                                            <p:strVal val="#ppt_y"/>
                                          </p:val>
                                        </p:tav>
                                      </p:tavLst>
                                    </p:anim>
                                  </p:childTnLst>
                                </p:cTn>
                              </p:par>
                            </p:childTnLst>
                          </p:cTn>
                        </p:par>
                        <p:par>
                          <p:cTn id="84" fill="hold">
                            <p:stCondLst>
                              <p:cond delay="1000"/>
                            </p:stCondLst>
                            <p:childTnLst>
                              <p:par>
                                <p:cTn id="85" presetID="10" presetClass="entr" fill="hold" grpId="17" nodeType="afterEffect">
                                  <p:stCondLst>
                                    <p:cond delay="0"/>
                                  </p:stCondLst>
                                  <p:iterate>
                                    <p:tmAbs val="0"/>
                                  </p:iterate>
                                  <p:childTnLst>
                                    <p:set>
                                      <p:cBhvr>
                                        <p:cTn id="86" fill="hold"/>
                                        <p:tgtEl>
                                          <p:spTgt spid="536"/>
                                        </p:tgtEl>
                                        <p:attrNameLst>
                                          <p:attrName>style.visibility</p:attrName>
                                        </p:attrNameLst>
                                      </p:cBhvr>
                                      <p:to>
                                        <p:strVal val="visible"/>
                                      </p:to>
                                    </p:set>
                                    <p:animEffect transition="in" filter="fade">
                                      <p:cBhvr>
                                        <p:cTn id="87" dur="500"/>
                                        <p:tgtEl>
                                          <p:spTgt spid="536"/>
                                        </p:tgtEl>
                                      </p:cBhvr>
                                    </p:animEffect>
                                  </p:childTnLst>
                                </p:cTn>
                              </p:par>
                            </p:childTnLst>
                          </p:cTn>
                        </p:par>
                        <p:par>
                          <p:cTn id="88" fill="hold">
                            <p:stCondLst>
                              <p:cond delay="1500"/>
                            </p:stCondLst>
                            <p:childTnLst>
                              <p:par>
                                <p:cTn id="89" presetID="2" presetClass="entr" presetSubtype="4" fill="hold" grpId="18" nodeType="afterEffect">
                                  <p:stCondLst>
                                    <p:cond delay="0"/>
                                  </p:stCondLst>
                                  <p:iterate>
                                    <p:tmAbs val="0"/>
                                  </p:iterate>
                                  <p:childTnLst>
                                    <p:set>
                                      <p:cBhvr>
                                        <p:cTn id="90" fill="hold"/>
                                        <p:tgtEl>
                                          <p:spTgt spid="537"/>
                                        </p:tgtEl>
                                        <p:attrNameLst>
                                          <p:attrName>style.visibility</p:attrName>
                                        </p:attrNameLst>
                                      </p:cBhvr>
                                      <p:to>
                                        <p:strVal val="visible"/>
                                      </p:to>
                                    </p:set>
                                    <p:anim calcmode="lin" valueType="num">
                                      <p:cBhvr>
                                        <p:cTn id="91" dur="250" fill="hold"/>
                                        <p:tgtEl>
                                          <p:spTgt spid="537"/>
                                        </p:tgtEl>
                                        <p:attrNameLst>
                                          <p:attrName>ppt_x</p:attrName>
                                        </p:attrNameLst>
                                      </p:cBhvr>
                                      <p:tavLst>
                                        <p:tav tm="0">
                                          <p:val>
                                            <p:strVal val="#ppt_x"/>
                                          </p:val>
                                        </p:tav>
                                        <p:tav tm="100000">
                                          <p:val>
                                            <p:strVal val="#ppt_x"/>
                                          </p:val>
                                        </p:tav>
                                      </p:tavLst>
                                    </p:anim>
                                    <p:anim calcmode="lin" valueType="num">
                                      <p:cBhvr>
                                        <p:cTn id="92" dur="250" fill="hold"/>
                                        <p:tgtEl>
                                          <p:spTgt spid="537"/>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19" nodeType="clickEffect">
                                  <p:stCondLst>
                                    <p:cond delay="0"/>
                                  </p:stCondLst>
                                  <p:iterate>
                                    <p:tmAbs val="0"/>
                                  </p:iterate>
                                  <p:childTnLst>
                                    <p:set>
                                      <p:cBhvr>
                                        <p:cTn id="96" fill="hold"/>
                                        <p:tgtEl>
                                          <p:spTgt spid="563"/>
                                        </p:tgtEl>
                                        <p:attrNameLst>
                                          <p:attrName>style.visibility</p:attrName>
                                        </p:attrNameLst>
                                      </p:cBhvr>
                                      <p:to>
                                        <p:strVal val="visible"/>
                                      </p:to>
                                    </p:set>
                                    <p:anim calcmode="lin" valueType="num">
                                      <p:cBhvr>
                                        <p:cTn id="97" dur="500" fill="hold"/>
                                        <p:tgtEl>
                                          <p:spTgt spid="563"/>
                                        </p:tgtEl>
                                        <p:attrNameLst>
                                          <p:attrName>ppt_x</p:attrName>
                                        </p:attrNameLst>
                                      </p:cBhvr>
                                      <p:tavLst>
                                        <p:tav tm="0">
                                          <p:val>
                                            <p:strVal val="#ppt_x"/>
                                          </p:val>
                                        </p:tav>
                                        <p:tav tm="100000">
                                          <p:val>
                                            <p:strVal val="#ppt_x"/>
                                          </p:val>
                                        </p:tav>
                                      </p:tavLst>
                                    </p:anim>
                                    <p:anim calcmode="lin" valueType="num">
                                      <p:cBhvr>
                                        <p:cTn id="98" dur="500" fill="hold"/>
                                        <p:tgtEl>
                                          <p:spTgt spid="563"/>
                                        </p:tgtEl>
                                        <p:attrNameLst>
                                          <p:attrName>ppt_y</p:attrName>
                                        </p:attrNameLst>
                                      </p:cBhvr>
                                      <p:tavLst>
                                        <p:tav tm="0">
                                          <p:val>
                                            <p:strVal val="1+#ppt_h/2"/>
                                          </p:val>
                                        </p:tav>
                                        <p:tav tm="100000">
                                          <p:val>
                                            <p:strVal val="#ppt_y"/>
                                          </p:val>
                                        </p:tav>
                                      </p:tavLst>
                                    </p:anim>
                                  </p:childTnLst>
                                </p:cTn>
                              </p:par>
                            </p:childTnLst>
                          </p:cTn>
                        </p:par>
                        <p:par>
                          <p:cTn id="99" fill="hold">
                            <p:stCondLst>
                              <p:cond delay="500"/>
                            </p:stCondLst>
                            <p:childTnLst>
                              <p:par>
                                <p:cTn id="100" presetID="23" presetClass="entr" presetSubtype="16" fill="hold" grpId="20" nodeType="afterEffect">
                                  <p:stCondLst>
                                    <p:cond delay="0"/>
                                  </p:stCondLst>
                                  <p:iterate>
                                    <p:tmAbs val="0"/>
                                  </p:iterate>
                                  <p:childTnLst>
                                    <p:set>
                                      <p:cBhvr>
                                        <p:cTn id="101" fill="hold"/>
                                        <p:tgtEl>
                                          <p:spTgt spid="564"/>
                                        </p:tgtEl>
                                        <p:attrNameLst>
                                          <p:attrName>style.visibility</p:attrName>
                                        </p:attrNameLst>
                                      </p:cBhvr>
                                      <p:to>
                                        <p:strVal val="visible"/>
                                      </p:to>
                                    </p:set>
                                    <p:anim calcmode="lin" valueType="num">
                                      <p:cBhvr>
                                        <p:cTn id="102" dur="250" fill="hold"/>
                                        <p:tgtEl>
                                          <p:spTgt spid="564"/>
                                        </p:tgtEl>
                                        <p:attrNameLst>
                                          <p:attrName>ppt_w</p:attrName>
                                        </p:attrNameLst>
                                      </p:cBhvr>
                                      <p:tavLst>
                                        <p:tav tm="0">
                                          <p:val>
                                            <p:fltVal val="0"/>
                                          </p:val>
                                        </p:tav>
                                        <p:tav tm="100000">
                                          <p:val>
                                            <p:strVal val="#ppt_w"/>
                                          </p:val>
                                        </p:tav>
                                      </p:tavLst>
                                    </p:anim>
                                    <p:anim calcmode="lin" valueType="num">
                                      <p:cBhvr>
                                        <p:cTn id="103" dur="250" fill="hold"/>
                                        <p:tgtEl>
                                          <p:spTgt spid="564"/>
                                        </p:tgtEl>
                                        <p:attrNameLst>
                                          <p:attrName>ppt_h</p:attrName>
                                        </p:attrNameLst>
                                      </p:cBhvr>
                                      <p:tavLst>
                                        <p:tav tm="0">
                                          <p:val>
                                            <p:fltVal val="0"/>
                                          </p:val>
                                        </p:tav>
                                        <p:tav tm="100000">
                                          <p:val>
                                            <p:strVal val="#ppt_h"/>
                                          </p:val>
                                        </p:tav>
                                      </p:tavLst>
                                    </p:anim>
                                  </p:childTnLst>
                                </p:cTn>
                              </p:par>
                            </p:childTnLst>
                          </p:cTn>
                        </p:par>
                        <p:par>
                          <p:cTn id="104" fill="hold">
                            <p:stCondLst>
                              <p:cond delay="750"/>
                            </p:stCondLst>
                            <p:childTnLst>
                              <p:par>
                                <p:cTn id="105" presetID="2" presetClass="entr" presetSubtype="1" fill="hold" grpId="21" nodeType="afterEffect">
                                  <p:stCondLst>
                                    <p:cond delay="0"/>
                                  </p:stCondLst>
                                  <p:iterate>
                                    <p:tmAbs val="0"/>
                                  </p:iterate>
                                  <p:childTnLst>
                                    <p:set>
                                      <p:cBhvr>
                                        <p:cTn id="106" fill="hold"/>
                                        <p:tgtEl>
                                          <p:spTgt spid="532"/>
                                        </p:tgtEl>
                                        <p:attrNameLst>
                                          <p:attrName>style.visibility</p:attrName>
                                        </p:attrNameLst>
                                      </p:cBhvr>
                                      <p:to>
                                        <p:strVal val="visible"/>
                                      </p:to>
                                    </p:set>
                                    <p:anim calcmode="lin" valueType="num">
                                      <p:cBhvr>
                                        <p:cTn id="107" dur="250" fill="hold"/>
                                        <p:tgtEl>
                                          <p:spTgt spid="532"/>
                                        </p:tgtEl>
                                        <p:attrNameLst>
                                          <p:attrName>ppt_x</p:attrName>
                                        </p:attrNameLst>
                                      </p:cBhvr>
                                      <p:tavLst>
                                        <p:tav tm="0">
                                          <p:val>
                                            <p:strVal val="#ppt_x"/>
                                          </p:val>
                                        </p:tav>
                                        <p:tav tm="100000">
                                          <p:val>
                                            <p:strVal val="#ppt_x"/>
                                          </p:val>
                                        </p:tav>
                                      </p:tavLst>
                                    </p:anim>
                                    <p:anim calcmode="lin" valueType="num">
                                      <p:cBhvr>
                                        <p:cTn id="108" dur="250" fill="hold"/>
                                        <p:tgtEl>
                                          <p:spTgt spid="532"/>
                                        </p:tgtEl>
                                        <p:attrNameLst>
                                          <p:attrName>ppt_y</p:attrName>
                                        </p:attrNameLst>
                                      </p:cBhvr>
                                      <p:tavLst>
                                        <p:tav tm="0">
                                          <p:val>
                                            <p:strVal val="0-#ppt_h/2"/>
                                          </p:val>
                                        </p:tav>
                                        <p:tav tm="100000">
                                          <p:val>
                                            <p:strVal val="#ppt_y"/>
                                          </p:val>
                                        </p:tav>
                                      </p:tavLst>
                                    </p:anim>
                                  </p:childTnLst>
                                </p:cTn>
                              </p:par>
                            </p:childTnLst>
                          </p:cTn>
                        </p:par>
                        <p:par>
                          <p:cTn id="109" fill="hold">
                            <p:stCondLst>
                              <p:cond delay="1000"/>
                            </p:stCondLst>
                            <p:childTnLst>
                              <p:par>
                                <p:cTn id="110" presetID="10" presetClass="entr" fill="hold" grpId="22" nodeType="afterEffect">
                                  <p:stCondLst>
                                    <p:cond delay="0"/>
                                  </p:stCondLst>
                                  <p:iterate>
                                    <p:tmAbs val="0"/>
                                  </p:iterate>
                                  <p:childTnLst>
                                    <p:set>
                                      <p:cBhvr>
                                        <p:cTn id="111" fill="hold"/>
                                        <p:tgtEl>
                                          <p:spTgt spid="533"/>
                                        </p:tgtEl>
                                        <p:attrNameLst>
                                          <p:attrName>style.visibility</p:attrName>
                                        </p:attrNameLst>
                                      </p:cBhvr>
                                      <p:to>
                                        <p:strVal val="visible"/>
                                      </p:to>
                                    </p:set>
                                    <p:animEffect transition="in" filter="fade">
                                      <p:cBhvr>
                                        <p:cTn id="112" dur="500"/>
                                        <p:tgtEl>
                                          <p:spTgt spid="533"/>
                                        </p:tgtEl>
                                      </p:cBhvr>
                                    </p:animEffect>
                                  </p:childTnLst>
                                </p:cTn>
                              </p:par>
                            </p:childTnLst>
                          </p:cTn>
                        </p:par>
                        <p:par>
                          <p:cTn id="113" fill="hold">
                            <p:stCondLst>
                              <p:cond delay="1500"/>
                            </p:stCondLst>
                            <p:childTnLst>
                              <p:par>
                                <p:cTn id="114" presetID="2" presetClass="entr" presetSubtype="4" fill="hold" grpId="23" nodeType="afterEffect">
                                  <p:stCondLst>
                                    <p:cond delay="0"/>
                                  </p:stCondLst>
                                  <p:iterate>
                                    <p:tmAbs val="0"/>
                                  </p:iterate>
                                  <p:childTnLst>
                                    <p:set>
                                      <p:cBhvr>
                                        <p:cTn id="115" fill="hold"/>
                                        <p:tgtEl>
                                          <p:spTgt spid="534"/>
                                        </p:tgtEl>
                                        <p:attrNameLst>
                                          <p:attrName>style.visibility</p:attrName>
                                        </p:attrNameLst>
                                      </p:cBhvr>
                                      <p:to>
                                        <p:strVal val="visible"/>
                                      </p:to>
                                    </p:set>
                                    <p:anim calcmode="lin" valueType="num">
                                      <p:cBhvr>
                                        <p:cTn id="116" dur="250" fill="hold"/>
                                        <p:tgtEl>
                                          <p:spTgt spid="534"/>
                                        </p:tgtEl>
                                        <p:attrNameLst>
                                          <p:attrName>ppt_x</p:attrName>
                                        </p:attrNameLst>
                                      </p:cBhvr>
                                      <p:tavLst>
                                        <p:tav tm="0">
                                          <p:val>
                                            <p:strVal val="#ppt_x"/>
                                          </p:val>
                                        </p:tav>
                                        <p:tav tm="100000">
                                          <p:val>
                                            <p:strVal val="#ppt_x"/>
                                          </p:val>
                                        </p:tav>
                                      </p:tavLst>
                                    </p:anim>
                                    <p:anim calcmode="lin" valueType="num">
                                      <p:cBhvr>
                                        <p:cTn id="117" dur="250" fill="hold"/>
                                        <p:tgtEl>
                                          <p:spTgt spid="5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6" animBg="1" advAuto="0"/>
      <p:bldP spid="530" grpId="7" animBg="1" advAuto="0"/>
      <p:bldP spid="531" grpId="8" animBg="1" advAuto="0"/>
      <p:bldP spid="532" grpId="21" animBg="1" advAuto="0"/>
      <p:bldP spid="533" grpId="22" animBg="1" advAuto="0"/>
      <p:bldP spid="534" grpId="23" animBg="1" advAuto="0"/>
      <p:bldP spid="535" grpId="16" animBg="1" advAuto="0"/>
      <p:bldP spid="536" grpId="17" animBg="1" advAuto="0"/>
      <p:bldP spid="537" grpId="18" animBg="1" advAuto="0"/>
      <p:bldP spid="538" grpId="11" animBg="1" advAuto="0"/>
      <p:bldP spid="539" grpId="12" animBg="1" advAuto="0"/>
      <p:bldP spid="540" grpId="13" animBg="1" advAuto="0"/>
      <p:bldP spid="545" grpId="4" animBg="1" advAuto="0"/>
      <p:bldP spid="546" grpId="5" animBg="1" advAuto="0"/>
      <p:bldP spid="551" grpId="14" animBg="1" advAuto="0"/>
      <p:bldP spid="552" grpId="15" animBg="1" advAuto="0"/>
      <p:bldP spid="557" grpId="9" animBg="1" advAuto="0"/>
      <p:bldP spid="558" grpId="10" animBg="1" advAuto="0"/>
      <p:bldP spid="563" grpId="19" animBg="1" advAuto="0"/>
      <p:bldP spid="564" grpId="20" animBg="1" advAuto="0"/>
      <p:bldP spid="565" grpId="1" animBg="1" advAuto="0"/>
      <p:bldP spid="566" grpId="2" animBg="1" advAuto="0"/>
      <p:bldP spid="571" grpId="3"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文本框 1"/>
          <p:cNvSpPr txBox="1"/>
          <p:nvPr/>
        </p:nvSpPr>
        <p:spPr>
          <a:xfrm>
            <a:off x="1177835" y="428169"/>
            <a:ext cx="120033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000">
                <a:solidFill>
                  <a:schemeClr val="accent1"/>
                </a:solidFill>
                <a:latin typeface="方正大标宋简体"/>
                <a:ea typeface="方正大标宋简体"/>
                <a:cs typeface="方正大标宋简体"/>
                <a:sym typeface="方正大标宋简体"/>
              </a:defRPr>
            </a:lvl1pPr>
          </a:lstStyle>
          <a:p>
            <a:r>
              <a:t>目录</a:t>
            </a:r>
          </a:p>
        </p:txBody>
      </p:sp>
      <p:sp>
        <p:nvSpPr>
          <p:cNvPr id="201" name="直接连接符 3"/>
          <p:cNvSpPr/>
          <p:nvPr/>
        </p:nvSpPr>
        <p:spPr>
          <a:xfrm>
            <a:off x="2380343" y="538544"/>
            <a:ext cx="1" cy="461651"/>
          </a:xfrm>
          <a:prstGeom prst="line">
            <a:avLst/>
          </a:prstGeom>
          <a:ln w="6350">
            <a:solidFill>
              <a:schemeClr val="accent1"/>
            </a:solidFill>
            <a:miter/>
            <a:headEnd type="oval"/>
            <a:tailEnd type="oval"/>
          </a:ln>
        </p:spPr>
        <p:txBody>
          <a:bodyPr lIns="45719" rIns="45719"/>
          <a:lstStyle/>
          <a:p>
            <a:pPr>
              <a:defRPr>
                <a:solidFill>
                  <a:srgbClr val="F2F2F2"/>
                </a:solidFill>
              </a:defRPr>
            </a:pPr>
            <a:endParaRPr/>
          </a:p>
        </p:txBody>
      </p:sp>
      <p:sp>
        <p:nvSpPr>
          <p:cNvPr id="202" name="文本框 5"/>
          <p:cNvSpPr txBox="1"/>
          <p:nvPr/>
        </p:nvSpPr>
        <p:spPr>
          <a:xfrm>
            <a:off x="2484119" y="491827"/>
            <a:ext cx="1984105"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a:solidFill>
                  <a:schemeClr val="accent2"/>
                </a:solidFill>
              </a:defRPr>
            </a:lvl1pPr>
          </a:lstStyle>
          <a:p>
            <a:r>
              <a:t>contents</a:t>
            </a:r>
          </a:p>
        </p:txBody>
      </p:sp>
      <p:grpSp>
        <p:nvGrpSpPr>
          <p:cNvPr id="207" name="组合 6"/>
          <p:cNvGrpSpPr/>
          <p:nvPr/>
        </p:nvGrpSpPr>
        <p:grpSpPr>
          <a:xfrm>
            <a:off x="-1" y="316259"/>
            <a:ext cx="1132117" cy="931706"/>
            <a:chOff x="0" y="0"/>
            <a:chExt cx="1132115" cy="931705"/>
          </a:xfrm>
        </p:grpSpPr>
        <p:sp>
          <p:nvSpPr>
            <p:cNvPr id="203" name="矩形 7"/>
            <p:cNvSpPr/>
            <p:nvPr/>
          </p:nvSpPr>
          <p:spPr>
            <a:xfrm>
              <a:off x="-1" y="0"/>
              <a:ext cx="1132117" cy="216001"/>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204" name="矩形 8"/>
            <p:cNvSpPr/>
            <p:nvPr/>
          </p:nvSpPr>
          <p:spPr>
            <a:xfrm>
              <a:off x="-1" y="238568"/>
              <a:ext cx="1132117" cy="216001"/>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205" name="矩形 9"/>
            <p:cNvSpPr/>
            <p:nvPr/>
          </p:nvSpPr>
          <p:spPr>
            <a:xfrm>
              <a:off x="-1" y="477136"/>
              <a:ext cx="1132117" cy="216001"/>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206" name="矩形 10"/>
            <p:cNvSpPr/>
            <p:nvPr/>
          </p:nvSpPr>
          <p:spPr>
            <a:xfrm>
              <a:off x="-1" y="715705"/>
              <a:ext cx="1132117" cy="216001"/>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208" name="直接连接符 17"/>
          <p:cNvSpPr/>
          <p:nvPr/>
        </p:nvSpPr>
        <p:spPr>
          <a:xfrm>
            <a:off x="4383309" y="784215"/>
            <a:ext cx="7812001" cy="9180"/>
          </a:xfrm>
          <a:prstGeom prst="line">
            <a:avLst/>
          </a:prstGeom>
          <a:ln w="6350">
            <a:solidFill>
              <a:schemeClr val="accent1"/>
            </a:solidFill>
            <a:miter/>
          </a:ln>
        </p:spPr>
        <p:txBody>
          <a:bodyPr lIns="45719" rIns="45719"/>
          <a:lstStyle/>
          <a:p>
            <a:pPr>
              <a:defRPr>
                <a:solidFill>
                  <a:srgbClr val="F2F2F2"/>
                </a:solidFill>
              </a:defRPr>
            </a:pPr>
            <a:endParaRPr/>
          </a:p>
        </p:txBody>
      </p:sp>
      <p:sp>
        <p:nvSpPr>
          <p:cNvPr id="209" name="文本框 35"/>
          <p:cNvSpPr txBox="1"/>
          <p:nvPr/>
        </p:nvSpPr>
        <p:spPr>
          <a:xfrm>
            <a:off x="7289479" y="1469472"/>
            <a:ext cx="2315938"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a:solidFill>
                  <a:schemeClr val="accent3"/>
                </a:solidFill>
                <a:latin typeface="方正大标宋简体"/>
                <a:ea typeface="方正大标宋简体"/>
                <a:cs typeface="方正大标宋简体"/>
                <a:sym typeface="方正大标宋简体"/>
              </a:defRPr>
            </a:lvl1pPr>
          </a:lstStyle>
          <a:p>
            <a:r>
              <a:rPr sz="3600" b="1" dirty="0" err="1"/>
              <a:t>业务简介</a:t>
            </a:r>
            <a:endParaRPr sz="3600" b="1" dirty="0"/>
          </a:p>
        </p:txBody>
      </p:sp>
      <p:sp>
        <p:nvSpPr>
          <p:cNvPr id="210" name="文本框 36"/>
          <p:cNvSpPr txBox="1"/>
          <p:nvPr/>
        </p:nvSpPr>
        <p:spPr>
          <a:xfrm>
            <a:off x="5832159" y="2039808"/>
            <a:ext cx="3753877"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30000"/>
              </a:lnSpc>
              <a:defRPr>
                <a:solidFill>
                  <a:srgbClr val="808080"/>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dirty="0" err="1" smtClean="0">
                <a:latin typeface="方正兰亭黑简体"/>
                <a:ea typeface="方正兰亭黑简体"/>
                <a:cs typeface="方正兰亭黑简体"/>
                <a:sym typeface="方正兰亭黑简体"/>
              </a:rPr>
              <a:t>对项目整体业务的介绍</a:t>
            </a:r>
            <a:endParaRPr dirty="0">
              <a:latin typeface="方正兰亭黑简体"/>
              <a:ea typeface="方正兰亭黑简体"/>
              <a:cs typeface="方正兰亭黑简体"/>
              <a:sym typeface="方正兰亭黑简体"/>
            </a:endParaRPr>
          </a:p>
        </p:txBody>
      </p:sp>
      <p:sp>
        <p:nvSpPr>
          <p:cNvPr id="211" name="文本框 41"/>
          <p:cNvSpPr txBox="1"/>
          <p:nvPr/>
        </p:nvSpPr>
        <p:spPr>
          <a:xfrm>
            <a:off x="7295397" y="2795964"/>
            <a:ext cx="2315937"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a:solidFill>
                  <a:schemeClr val="accent2"/>
                </a:solidFill>
                <a:latin typeface="方正大标宋简体"/>
                <a:ea typeface="方正大标宋简体"/>
                <a:cs typeface="方正大标宋简体"/>
                <a:sym typeface="方正大标宋简体"/>
              </a:defRPr>
            </a:lvl1pPr>
          </a:lstStyle>
          <a:p>
            <a:r>
              <a:rPr sz="3600" dirty="0" err="1"/>
              <a:t>项目架构</a:t>
            </a:r>
            <a:endParaRPr sz="3600" dirty="0"/>
          </a:p>
        </p:txBody>
      </p:sp>
      <p:sp>
        <p:nvSpPr>
          <p:cNvPr id="212" name="文本框 42"/>
          <p:cNvSpPr txBox="1"/>
          <p:nvPr/>
        </p:nvSpPr>
        <p:spPr>
          <a:xfrm>
            <a:off x="5826242" y="3360466"/>
            <a:ext cx="3759794"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30000"/>
              </a:lnSpc>
              <a:defRPr>
                <a:solidFill>
                  <a:srgbClr val="808080"/>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架构及技术栈介绍</a:t>
            </a:r>
          </a:p>
        </p:txBody>
      </p:sp>
      <p:sp>
        <p:nvSpPr>
          <p:cNvPr id="213" name="文本框 46"/>
          <p:cNvSpPr txBox="1"/>
          <p:nvPr/>
        </p:nvSpPr>
        <p:spPr>
          <a:xfrm>
            <a:off x="4743829" y="4011999"/>
            <a:ext cx="4936764"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r">
              <a:defRPr sz="2400">
                <a:solidFill>
                  <a:schemeClr val="accent5"/>
                </a:solidFill>
                <a:latin typeface="方正大标宋简体"/>
                <a:ea typeface="方正大标宋简体"/>
                <a:cs typeface="方正大标宋简体"/>
                <a:sym typeface="方正大标宋简体"/>
              </a:defRPr>
            </a:lvl1pPr>
          </a:lstStyle>
          <a:p>
            <a:r>
              <a:rPr sz="3600" dirty="0" err="1"/>
              <a:t>测试及结果展示</a:t>
            </a:r>
            <a:endParaRPr sz="3600" dirty="0"/>
          </a:p>
        </p:txBody>
      </p:sp>
      <p:sp>
        <p:nvSpPr>
          <p:cNvPr id="214" name="文本框 47"/>
          <p:cNvSpPr txBox="1"/>
          <p:nvPr/>
        </p:nvSpPr>
        <p:spPr>
          <a:xfrm>
            <a:off x="5826242" y="4606879"/>
            <a:ext cx="3765711"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30000"/>
              </a:lnSpc>
              <a:defRPr>
                <a:solidFill>
                  <a:srgbClr val="808080"/>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dirty="0" err="1">
                <a:latin typeface="方正兰亭黑简体"/>
                <a:ea typeface="方正兰亭黑简体"/>
                <a:cs typeface="方正兰亭黑简体"/>
                <a:sym typeface="方正兰亭黑简体"/>
              </a:rPr>
              <a:t>单元测试与压力测试展示</a:t>
            </a:r>
            <a:endParaRPr dirty="0">
              <a:latin typeface="方正兰亭黑简体"/>
              <a:ea typeface="方正兰亭黑简体"/>
              <a:cs typeface="方正兰亭黑简体"/>
              <a:sym typeface="方正兰亭黑简体"/>
            </a:endParaRPr>
          </a:p>
        </p:txBody>
      </p:sp>
      <p:sp>
        <p:nvSpPr>
          <p:cNvPr id="215" name="文本框 51"/>
          <p:cNvSpPr txBox="1"/>
          <p:nvPr/>
        </p:nvSpPr>
        <p:spPr>
          <a:xfrm>
            <a:off x="7307233" y="5448946"/>
            <a:ext cx="2315937"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a:solidFill>
                  <a:schemeClr val="accent4"/>
                </a:solidFill>
                <a:latin typeface="方正大标宋简体"/>
                <a:ea typeface="方正大标宋简体"/>
                <a:cs typeface="方正大标宋简体"/>
                <a:sym typeface="方正大标宋简体"/>
              </a:defRPr>
            </a:lvl1pPr>
          </a:lstStyle>
          <a:p>
            <a:r>
              <a:rPr sz="3600" dirty="0" err="1"/>
              <a:t>整体演示</a:t>
            </a:r>
            <a:endParaRPr sz="3600" dirty="0"/>
          </a:p>
        </p:txBody>
      </p:sp>
      <p:sp>
        <p:nvSpPr>
          <p:cNvPr id="216" name="文本框 52"/>
          <p:cNvSpPr txBox="1"/>
          <p:nvPr/>
        </p:nvSpPr>
        <p:spPr>
          <a:xfrm>
            <a:off x="5901091" y="5974548"/>
            <a:ext cx="3771629"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30000"/>
              </a:lnSpc>
              <a:defRPr>
                <a:solidFill>
                  <a:srgbClr val="808080"/>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dirty="0" err="1">
                <a:latin typeface="方正兰亭黑简体"/>
                <a:ea typeface="方正兰亭黑简体"/>
                <a:cs typeface="方正兰亭黑简体"/>
                <a:sym typeface="方正兰亭黑简体"/>
              </a:rPr>
              <a:t>业务流程整体演示</a:t>
            </a:r>
            <a:endParaRPr dirty="0">
              <a:latin typeface="方正兰亭黑简体"/>
              <a:ea typeface="方正兰亭黑简体"/>
              <a:cs typeface="方正兰亭黑简体"/>
              <a:sym typeface="方正兰亭黑简体"/>
            </a:endParaRPr>
          </a:p>
        </p:txBody>
      </p:sp>
      <p:grpSp>
        <p:nvGrpSpPr>
          <p:cNvPr id="219" name="组合 4"/>
          <p:cNvGrpSpPr/>
          <p:nvPr/>
        </p:nvGrpSpPr>
        <p:grpSpPr>
          <a:xfrm>
            <a:off x="9757398" y="2810523"/>
            <a:ext cx="773705" cy="773697"/>
            <a:chOff x="-1" y="0"/>
            <a:chExt cx="773704" cy="773696"/>
          </a:xfrm>
        </p:grpSpPr>
        <p:sp>
          <p:nvSpPr>
            <p:cNvPr id="217" name="泪滴形 59"/>
            <p:cNvSpPr/>
            <p:nvPr/>
          </p:nvSpPr>
          <p:spPr>
            <a:xfrm>
              <a:off x="-2" y="-1"/>
              <a:ext cx="773646" cy="77364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pic>
          <p:nvPicPr>
            <p:cNvPr id="218" name="图片 58" descr="图片 58"/>
            <p:cNvPicPr>
              <a:picLocks noChangeAspect="1"/>
            </p:cNvPicPr>
            <p:nvPr/>
          </p:nvPicPr>
          <p:blipFill>
            <a:blip r:embed="rId2">
              <a:extLst/>
            </a:blip>
            <a:srcRect r="15704" b="16955"/>
            <a:stretch>
              <a:fillRect/>
            </a:stretch>
          </p:blipFill>
          <p:spPr>
            <a:xfrm>
              <a:off x="69646" y="24395"/>
              <a:ext cx="704058" cy="749301"/>
            </a:xfrm>
            <a:custGeom>
              <a:avLst/>
              <a:gdLst/>
              <a:ahLst/>
              <a:cxnLst>
                <a:cxn ang="0">
                  <a:pos x="wd2" y="hd2"/>
                </a:cxn>
                <a:cxn ang="5400000">
                  <a:pos x="wd2" y="hd2"/>
                </a:cxn>
                <a:cxn ang="10800000">
                  <a:pos x="wd2" y="hd2"/>
                </a:cxn>
                <a:cxn ang="16200000">
                  <a:pos x="wd2" y="hd2"/>
                </a:cxn>
              </a:cxnLst>
              <a:rect l="0" t="0" r="r" b="b"/>
              <a:pathLst>
                <a:path w="21600" h="21600" extrusionOk="0">
                  <a:moveTo>
                    <a:pt x="5710" y="0"/>
                  </a:moveTo>
                  <a:lnTo>
                    <a:pt x="5114" y="172"/>
                  </a:lnTo>
                  <a:cubicBezTo>
                    <a:pt x="3694" y="736"/>
                    <a:pt x="2413" y="1554"/>
                    <a:pt x="1339" y="2563"/>
                  </a:cubicBezTo>
                  <a:lnTo>
                    <a:pt x="0" y="4084"/>
                  </a:lnTo>
                  <a:lnTo>
                    <a:pt x="0" y="16806"/>
                  </a:lnTo>
                  <a:lnTo>
                    <a:pt x="1339" y="18328"/>
                  </a:lnTo>
                  <a:cubicBezTo>
                    <a:pt x="3487" y="20346"/>
                    <a:pt x="6451" y="21600"/>
                    <a:pt x="9729" y="21600"/>
                  </a:cubicBezTo>
                  <a:cubicBezTo>
                    <a:pt x="16283" y="21600"/>
                    <a:pt x="21600" y="16604"/>
                    <a:pt x="21600" y="10445"/>
                  </a:cubicBezTo>
                  <a:lnTo>
                    <a:pt x="21600" y="0"/>
                  </a:lnTo>
                  <a:lnTo>
                    <a:pt x="5710" y="0"/>
                  </a:lnTo>
                  <a:close/>
                </a:path>
              </a:pathLst>
            </a:custGeom>
            <a:ln w="12700" cap="flat">
              <a:noFill/>
              <a:miter lim="400000"/>
            </a:ln>
            <a:effectLst/>
          </p:spPr>
        </p:pic>
      </p:grpSp>
      <p:grpSp>
        <p:nvGrpSpPr>
          <p:cNvPr id="222" name="组合 11"/>
          <p:cNvGrpSpPr/>
          <p:nvPr/>
        </p:nvGrpSpPr>
        <p:grpSpPr>
          <a:xfrm>
            <a:off x="9763317" y="4107986"/>
            <a:ext cx="773645" cy="773755"/>
            <a:chOff x="-1" y="0"/>
            <a:chExt cx="773644" cy="773753"/>
          </a:xfrm>
        </p:grpSpPr>
        <p:sp>
          <p:nvSpPr>
            <p:cNvPr id="220" name="泪滴形 62"/>
            <p:cNvSpPr/>
            <p:nvPr/>
          </p:nvSpPr>
          <p:spPr>
            <a:xfrm>
              <a:off x="-2" y="-1"/>
              <a:ext cx="773646" cy="77364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pic>
          <p:nvPicPr>
            <p:cNvPr id="221" name="图片 61" descr="图片 61"/>
            <p:cNvPicPr>
              <a:picLocks noChangeAspect="1"/>
            </p:cNvPicPr>
            <p:nvPr/>
          </p:nvPicPr>
          <p:blipFill>
            <a:blip r:embed="rId3">
              <a:extLst/>
            </a:blip>
            <a:srcRect r="14749" b="21881"/>
            <a:stretch>
              <a:fillRect/>
            </a:stretch>
          </p:blipFill>
          <p:spPr>
            <a:xfrm>
              <a:off x="66776" y="68903"/>
              <a:ext cx="706836" cy="704851"/>
            </a:xfrm>
            <a:custGeom>
              <a:avLst/>
              <a:gdLst/>
              <a:ahLst/>
              <a:cxnLst>
                <a:cxn ang="0">
                  <a:pos x="wd2" y="hd2"/>
                </a:cxn>
                <a:cxn ang="5400000">
                  <a:pos x="wd2" y="hd2"/>
                </a:cxn>
                <a:cxn ang="10800000">
                  <a:pos x="wd2" y="hd2"/>
                </a:cxn>
                <a:cxn ang="16200000">
                  <a:pos x="wd2" y="hd2"/>
                </a:cxn>
              </a:cxnLst>
              <a:rect l="0" t="0" r="r" b="b"/>
              <a:pathLst>
                <a:path w="21600" h="21600" extrusionOk="0">
                  <a:moveTo>
                    <a:pt x="3068" y="0"/>
                  </a:moveTo>
                  <a:lnTo>
                    <a:pt x="1419" y="1362"/>
                  </a:lnTo>
                  <a:lnTo>
                    <a:pt x="0" y="3089"/>
                  </a:lnTo>
                  <a:lnTo>
                    <a:pt x="0" y="16395"/>
                  </a:lnTo>
                  <a:lnTo>
                    <a:pt x="1419" y="18122"/>
                  </a:lnTo>
                  <a:cubicBezTo>
                    <a:pt x="3558" y="20267"/>
                    <a:pt x="6511" y="21600"/>
                    <a:pt x="9775" y="21600"/>
                  </a:cubicBezTo>
                  <a:cubicBezTo>
                    <a:pt x="16304" y="21600"/>
                    <a:pt x="21600" y="16289"/>
                    <a:pt x="21600" y="9742"/>
                  </a:cubicBezTo>
                  <a:lnTo>
                    <a:pt x="21600" y="0"/>
                  </a:lnTo>
                  <a:lnTo>
                    <a:pt x="3068" y="0"/>
                  </a:lnTo>
                  <a:close/>
                </a:path>
              </a:pathLst>
            </a:custGeom>
            <a:ln w="12700" cap="flat">
              <a:noFill/>
              <a:miter lim="400000"/>
            </a:ln>
            <a:effectLst/>
          </p:spPr>
        </p:pic>
      </p:grpSp>
      <p:grpSp>
        <p:nvGrpSpPr>
          <p:cNvPr id="225" name="组合 12"/>
          <p:cNvGrpSpPr/>
          <p:nvPr/>
        </p:nvGrpSpPr>
        <p:grpSpPr>
          <a:xfrm>
            <a:off x="9769235" y="5405449"/>
            <a:ext cx="773645" cy="773645"/>
            <a:chOff x="-1" y="0"/>
            <a:chExt cx="773644" cy="773644"/>
          </a:xfrm>
        </p:grpSpPr>
        <p:sp>
          <p:nvSpPr>
            <p:cNvPr id="223" name="泪滴形 65"/>
            <p:cNvSpPr/>
            <p:nvPr/>
          </p:nvSpPr>
          <p:spPr>
            <a:xfrm>
              <a:off x="-2" y="-1"/>
              <a:ext cx="773646" cy="77364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pic>
          <p:nvPicPr>
            <p:cNvPr id="224" name="图片 64" descr="图片 64"/>
            <p:cNvPicPr>
              <a:picLocks noChangeAspect="1"/>
            </p:cNvPicPr>
            <p:nvPr/>
          </p:nvPicPr>
          <p:blipFill>
            <a:blip r:embed="rId4">
              <a:extLst/>
            </a:blip>
            <a:srcRect r="15324" b="18914"/>
            <a:stretch>
              <a:fillRect/>
            </a:stretch>
          </p:blipFill>
          <p:spPr>
            <a:xfrm>
              <a:off x="61170" y="46890"/>
              <a:ext cx="712392" cy="726679"/>
            </a:xfrm>
            <a:custGeom>
              <a:avLst/>
              <a:gdLst/>
              <a:ahLst/>
              <a:cxnLst>
                <a:cxn ang="0">
                  <a:pos x="wd2" y="hd2"/>
                </a:cxn>
                <a:cxn ang="5400000">
                  <a:pos x="wd2" y="hd2"/>
                </a:cxn>
                <a:cxn ang="10800000">
                  <a:pos x="wd2" y="hd2"/>
                </a:cxn>
                <a:cxn ang="16200000">
                  <a:pos x="wd2" y="hd2"/>
                </a:cxn>
              </a:cxnLst>
              <a:rect l="0" t="0" r="r" b="b"/>
              <a:pathLst>
                <a:path w="21600" h="21600" extrusionOk="0">
                  <a:moveTo>
                    <a:pt x="4392" y="0"/>
                  </a:moveTo>
                  <a:lnTo>
                    <a:pt x="3321" y="566"/>
                  </a:lnTo>
                  <a:cubicBezTo>
                    <a:pt x="2073" y="1393"/>
                    <a:pt x="987" y="2457"/>
                    <a:pt x="144" y="3681"/>
                  </a:cubicBezTo>
                  <a:lnTo>
                    <a:pt x="0" y="3940"/>
                  </a:lnTo>
                  <a:lnTo>
                    <a:pt x="0" y="16268"/>
                  </a:lnTo>
                  <a:lnTo>
                    <a:pt x="144" y="16527"/>
                  </a:lnTo>
                  <a:cubicBezTo>
                    <a:pt x="2252" y="19586"/>
                    <a:pt x="5831" y="21600"/>
                    <a:pt x="9879" y="21600"/>
                  </a:cubicBezTo>
                  <a:cubicBezTo>
                    <a:pt x="16357" y="21600"/>
                    <a:pt x="21600" y="16460"/>
                    <a:pt x="21600" y="10110"/>
                  </a:cubicBezTo>
                  <a:lnTo>
                    <a:pt x="21600" y="0"/>
                  </a:lnTo>
                  <a:lnTo>
                    <a:pt x="4392" y="0"/>
                  </a:lnTo>
                  <a:close/>
                </a:path>
              </a:pathLst>
            </a:custGeom>
            <a:ln w="12700" cap="flat">
              <a:noFill/>
              <a:miter lim="400000"/>
            </a:ln>
            <a:effectLst/>
          </p:spPr>
        </p:pic>
      </p:grpSp>
      <p:grpSp>
        <p:nvGrpSpPr>
          <p:cNvPr id="228" name="组合 2"/>
          <p:cNvGrpSpPr/>
          <p:nvPr/>
        </p:nvGrpSpPr>
        <p:grpSpPr>
          <a:xfrm>
            <a:off x="9751481" y="1513059"/>
            <a:ext cx="773796" cy="773645"/>
            <a:chOff x="-1" y="0"/>
            <a:chExt cx="773795" cy="773644"/>
          </a:xfrm>
        </p:grpSpPr>
        <p:sp>
          <p:nvSpPr>
            <p:cNvPr id="226" name="泪滴形 68"/>
            <p:cNvSpPr/>
            <p:nvPr/>
          </p:nvSpPr>
          <p:spPr>
            <a:xfrm>
              <a:off x="-2" y="0"/>
              <a:ext cx="773646" cy="77364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pic>
          <p:nvPicPr>
            <p:cNvPr id="227" name="图片 67" descr="图片 67"/>
            <p:cNvPicPr>
              <a:picLocks noChangeAspect="1"/>
            </p:cNvPicPr>
            <p:nvPr/>
          </p:nvPicPr>
          <p:blipFill>
            <a:blip r:embed="rId5">
              <a:extLst/>
            </a:blip>
            <a:srcRect t="423" r="18193" b="18245"/>
            <a:stretch>
              <a:fillRect/>
            </a:stretch>
          </p:blipFill>
          <p:spPr>
            <a:xfrm>
              <a:off x="175306" y="-1"/>
              <a:ext cx="598489" cy="773511"/>
            </a:xfrm>
            <a:custGeom>
              <a:avLst/>
              <a:gdLst/>
              <a:ahLst/>
              <a:cxnLst>
                <a:cxn ang="0">
                  <a:pos x="wd2" y="hd2"/>
                </a:cxn>
                <a:cxn ang="5400000">
                  <a:pos x="wd2" y="hd2"/>
                </a:cxn>
                <a:cxn ang="10800000">
                  <a:pos x="wd2" y="hd2"/>
                </a:cxn>
                <a:cxn ang="16200000">
                  <a:pos x="wd2" y="hd2"/>
                </a:cxn>
              </a:cxnLst>
              <a:rect l="0" t="0" r="r" b="b"/>
              <a:pathLst>
                <a:path w="21600" h="21600" extrusionOk="0">
                  <a:moveTo>
                    <a:pt x="7634" y="0"/>
                  </a:moveTo>
                  <a:cubicBezTo>
                    <a:pt x="5707" y="0"/>
                    <a:pt x="3876" y="307"/>
                    <a:pt x="2206" y="853"/>
                  </a:cubicBezTo>
                  <a:lnTo>
                    <a:pt x="0" y="1773"/>
                  </a:lnTo>
                  <a:lnTo>
                    <a:pt x="0" y="19827"/>
                  </a:lnTo>
                  <a:lnTo>
                    <a:pt x="2206" y="20758"/>
                  </a:lnTo>
                  <a:cubicBezTo>
                    <a:pt x="3876" y="21304"/>
                    <a:pt x="5707" y="21600"/>
                    <a:pt x="7634" y="21600"/>
                  </a:cubicBezTo>
                  <a:cubicBezTo>
                    <a:pt x="15345" y="21600"/>
                    <a:pt x="21600" y="16771"/>
                    <a:pt x="21600" y="10806"/>
                  </a:cubicBezTo>
                  <a:lnTo>
                    <a:pt x="21600" y="0"/>
                  </a:lnTo>
                  <a:lnTo>
                    <a:pt x="7634" y="0"/>
                  </a:lnTo>
                  <a:close/>
                </a:path>
              </a:pathLst>
            </a:cu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207"/>
                                        </p:tgtEl>
                                        <p:attrNameLst>
                                          <p:attrName>style.visibility</p:attrName>
                                        </p:attrNameLst>
                                      </p:cBhvr>
                                      <p:to>
                                        <p:strVal val="visible"/>
                                      </p:to>
                                    </p:set>
                                    <p:anim calcmode="lin" valueType="num">
                                      <p:cBhvr>
                                        <p:cTn id="7" dur="250" fill="hold"/>
                                        <p:tgtEl>
                                          <p:spTgt spid="207"/>
                                        </p:tgtEl>
                                        <p:attrNameLst>
                                          <p:attrName>ppt_x</p:attrName>
                                        </p:attrNameLst>
                                      </p:cBhvr>
                                      <p:tavLst>
                                        <p:tav tm="0">
                                          <p:val>
                                            <p:strVal val="0-#ppt_w/2"/>
                                          </p:val>
                                        </p:tav>
                                        <p:tav tm="100000">
                                          <p:val>
                                            <p:strVal val="#ppt_x"/>
                                          </p:val>
                                        </p:tav>
                                      </p:tavLst>
                                    </p:anim>
                                    <p:anim calcmode="lin" valueType="num">
                                      <p:cBhvr>
                                        <p:cTn id="8" dur="250" fill="hold"/>
                                        <p:tgtEl>
                                          <p:spTgt spid="20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1" fill="hold" grpId="2" nodeType="afterEffect">
                                  <p:stCondLst>
                                    <p:cond delay="0"/>
                                  </p:stCondLst>
                                  <p:iterate>
                                    <p:tmAbs val="0"/>
                                  </p:iterate>
                                  <p:childTnLst>
                                    <p:set>
                                      <p:cBhvr>
                                        <p:cTn id="11" fill="hold"/>
                                        <p:tgtEl>
                                          <p:spTgt spid="200"/>
                                        </p:tgtEl>
                                        <p:attrNameLst>
                                          <p:attrName>style.visibility</p:attrName>
                                        </p:attrNameLst>
                                      </p:cBhvr>
                                      <p:to>
                                        <p:strVal val="visible"/>
                                      </p:to>
                                    </p:set>
                                    <p:anim calcmode="lin" valueType="num">
                                      <p:cBhvr>
                                        <p:cTn id="12" dur="250" fill="hold"/>
                                        <p:tgtEl>
                                          <p:spTgt spid="200"/>
                                        </p:tgtEl>
                                        <p:attrNameLst>
                                          <p:attrName>ppt_x</p:attrName>
                                        </p:attrNameLst>
                                      </p:cBhvr>
                                      <p:tavLst>
                                        <p:tav tm="0">
                                          <p:val>
                                            <p:strVal val="#ppt_x"/>
                                          </p:val>
                                        </p:tav>
                                        <p:tav tm="100000">
                                          <p:val>
                                            <p:strVal val="#ppt_x"/>
                                          </p:val>
                                        </p:tav>
                                      </p:tavLst>
                                    </p:anim>
                                    <p:anim calcmode="lin" valueType="num">
                                      <p:cBhvr>
                                        <p:cTn id="13" dur="250" fill="hold"/>
                                        <p:tgtEl>
                                          <p:spTgt spid="200"/>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2" presetClass="entr" presetSubtype="1" fill="hold" grpId="3" nodeType="afterEffect">
                                  <p:stCondLst>
                                    <p:cond delay="0"/>
                                  </p:stCondLst>
                                  <p:iterate>
                                    <p:tmAbs val="0"/>
                                  </p:iterate>
                                  <p:childTnLst>
                                    <p:set>
                                      <p:cBhvr>
                                        <p:cTn id="16" fill="hold"/>
                                        <p:tgtEl>
                                          <p:spTgt spid="201"/>
                                        </p:tgtEl>
                                        <p:attrNameLst>
                                          <p:attrName>style.visibility</p:attrName>
                                        </p:attrNameLst>
                                      </p:cBhvr>
                                      <p:to>
                                        <p:strVal val="visible"/>
                                      </p:to>
                                    </p:set>
                                    <p:animEffect transition="in" filter="wipe(up)">
                                      <p:cBhvr>
                                        <p:cTn id="17" dur="250"/>
                                        <p:tgtEl>
                                          <p:spTgt spid="201"/>
                                        </p:tgtEl>
                                      </p:cBhvr>
                                    </p:animEffect>
                                  </p:childTnLst>
                                </p:cTn>
                              </p:par>
                            </p:childTnLst>
                          </p:cTn>
                        </p:par>
                        <p:par>
                          <p:cTn id="18" fill="hold">
                            <p:stCondLst>
                              <p:cond delay="750"/>
                            </p:stCondLst>
                            <p:childTnLst>
                              <p:par>
                                <p:cTn id="19" presetID="10" presetClass="entr" fill="hold" grpId="4" nodeType="afterEffect">
                                  <p:stCondLst>
                                    <p:cond delay="0"/>
                                  </p:stCondLst>
                                  <p:iterate>
                                    <p:tmAbs val="0"/>
                                  </p:iterate>
                                  <p:childTnLst>
                                    <p:set>
                                      <p:cBhvr>
                                        <p:cTn id="20" fill="hold"/>
                                        <p:tgtEl>
                                          <p:spTgt spid="202"/>
                                        </p:tgtEl>
                                        <p:attrNameLst>
                                          <p:attrName>style.visibility</p:attrName>
                                        </p:attrNameLst>
                                      </p:cBhvr>
                                      <p:to>
                                        <p:strVal val="visible"/>
                                      </p:to>
                                    </p:set>
                                    <p:animEffect transition="in" filter="fade">
                                      <p:cBhvr>
                                        <p:cTn id="21" dur="500"/>
                                        <p:tgtEl>
                                          <p:spTgt spid="202"/>
                                        </p:tgtEl>
                                      </p:cBhvr>
                                    </p:animEffect>
                                  </p:childTnLst>
                                </p:cTn>
                              </p:par>
                            </p:childTnLst>
                          </p:cTn>
                        </p:par>
                        <p:par>
                          <p:cTn id="22" fill="hold">
                            <p:stCondLst>
                              <p:cond delay="1250"/>
                            </p:stCondLst>
                            <p:childTnLst>
                              <p:par>
                                <p:cTn id="23" presetID="22" presetClass="entr" presetSubtype="8" fill="hold" grpId="5" nodeType="afterEffect">
                                  <p:stCondLst>
                                    <p:cond delay="0"/>
                                  </p:stCondLst>
                                  <p:iterate>
                                    <p:tmAbs val="0"/>
                                  </p:iterate>
                                  <p:childTnLst>
                                    <p:set>
                                      <p:cBhvr>
                                        <p:cTn id="24" fill="hold"/>
                                        <p:tgtEl>
                                          <p:spTgt spid="208"/>
                                        </p:tgtEl>
                                        <p:attrNameLst>
                                          <p:attrName>style.visibility</p:attrName>
                                        </p:attrNameLst>
                                      </p:cBhvr>
                                      <p:to>
                                        <p:strVal val="visible"/>
                                      </p:to>
                                    </p:set>
                                    <p:animEffect transition="in" filter="wipe(left)">
                                      <p:cBhvr>
                                        <p:cTn id="25" dur="500"/>
                                        <p:tgtEl>
                                          <p:spTgt spid="20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6" nodeType="clickEffect">
                                  <p:stCondLst>
                                    <p:cond delay="0"/>
                                  </p:stCondLst>
                                  <p:iterate>
                                    <p:tmAbs val="0"/>
                                  </p:iterate>
                                  <p:childTnLst>
                                    <p:set>
                                      <p:cBhvr>
                                        <p:cTn id="29" fill="hold"/>
                                        <p:tgtEl>
                                          <p:spTgt spid="228"/>
                                        </p:tgtEl>
                                        <p:attrNameLst>
                                          <p:attrName>style.visibility</p:attrName>
                                        </p:attrNameLst>
                                      </p:cBhvr>
                                      <p:to>
                                        <p:strVal val="visible"/>
                                      </p:to>
                                    </p:set>
                                    <p:anim calcmode="lin" valueType="num">
                                      <p:cBhvr>
                                        <p:cTn id="30" dur="500" fill="hold"/>
                                        <p:tgtEl>
                                          <p:spTgt spid="228"/>
                                        </p:tgtEl>
                                        <p:attrNameLst>
                                          <p:attrName>ppt_x</p:attrName>
                                        </p:attrNameLst>
                                      </p:cBhvr>
                                      <p:tavLst>
                                        <p:tav tm="0">
                                          <p:val>
                                            <p:strVal val="1+#ppt_w/2"/>
                                          </p:val>
                                        </p:tav>
                                        <p:tav tm="100000">
                                          <p:val>
                                            <p:strVal val="#ppt_x"/>
                                          </p:val>
                                        </p:tav>
                                      </p:tavLst>
                                    </p:anim>
                                    <p:anim calcmode="lin" valueType="num">
                                      <p:cBhvr>
                                        <p:cTn id="31" dur="500" fill="hold"/>
                                        <p:tgtEl>
                                          <p:spTgt spid="228"/>
                                        </p:tgtEl>
                                        <p:attrNameLst>
                                          <p:attrName>ppt_y</p:attrName>
                                        </p:attrNameLst>
                                      </p:cBhvr>
                                      <p:tavLst>
                                        <p:tav tm="0">
                                          <p:val>
                                            <p:strVal val="#ppt_y"/>
                                          </p:val>
                                        </p:tav>
                                        <p:tav tm="100000">
                                          <p:val>
                                            <p:strVal val="#ppt_y"/>
                                          </p:val>
                                        </p:tav>
                                      </p:tavLst>
                                    </p:anim>
                                  </p:childTnLst>
                                </p:cTn>
                              </p:par>
                            </p:childTnLst>
                          </p:cTn>
                        </p:par>
                        <p:par>
                          <p:cTn id="32" fill="hold">
                            <p:stCondLst>
                              <p:cond delay="500"/>
                            </p:stCondLst>
                            <p:childTnLst>
                              <p:par>
                                <p:cTn id="33" presetID="2" presetClass="entr" presetSubtype="1" fill="hold" grpId="7" nodeType="afterEffect">
                                  <p:stCondLst>
                                    <p:cond delay="0"/>
                                  </p:stCondLst>
                                  <p:iterate>
                                    <p:tmAbs val="0"/>
                                  </p:iterate>
                                  <p:childTnLst>
                                    <p:set>
                                      <p:cBhvr>
                                        <p:cTn id="34" fill="hold"/>
                                        <p:tgtEl>
                                          <p:spTgt spid="209"/>
                                        </p:tgtEl>
                                        <p:attrNameLst>
                                          <p:attrName>style.visibility</p:attrName>
                                        </p:attrNameLst>
                                      </p:cBhvr>
                                      <p:to>
                                        <p:strVal val="visible"/>
                                      </p:to>
                                    </p:set>
                                    <p:anim calcmode="lin" valueType="num">
                                      <p:cBhvr>
                                        <p:cTn id="35" dur="250" fill="hold"/>
                                        <p:tgtEl>
                                          <p:spTgt spid="209"/>
                                        </p:tgtEl>
                                        <p:attrNameLst>
                                          <p:attrName>ppt_x</p:attrName>
                                        </p:attrNameLst>
                                      </p:cBhvr>
                                      <p:tavLst>
                                        <p:tav tm="0">
                                          <p:val>
                                            <p:strVal val="#ppt_x"/>
                                          </p:val>
                                        </p:tav>
                                        <p:tav tm="100000">
                                          <p:val>
                                            <p:strVal val="#ppt_x"/>
                                          </p:val>
                                        </p:tav>
                                      </p:tavLst>
                                    </p:anim>
                                    <p:anim calcmode="lin" valueType="num">
                                      <p:cBhvr>
                                        <p:cTn id="36" dur="250" fill="hold"/>
                                        <p:tgtEl>
                                          <p:spTgt spid="209"/>
                                        </p:tgtEl>
                                        <p:attrNameLst>
                                          <p:attrName>ppt_y</p:attrName>
                                        </p:attrNameLst>
                                      </p:cBhvr>
                                      <p:tavLst>
                                        <p:tav tm="0">
                                          <p:val>
                                            <p:strVal val="0-#ppt_h/2"/>
                                          </p:val>
                                        </p:tav>
                                        <p:tav tm="100000">
                                          <p:val>
                                            <p:strVal val="#ppt_y"/>
                                          </p:val>
                                        </p:tav>
                                      </p:tavLst>
                                    </p:anim>
                                  </p:childTnLst>
                                </p:cTn>
                              </p:par>
                            </p:childTnLst>
                          </p:cTn>
                        </p:par>
                        <p:par>
                          <p:cTn id="37" fill="hold">
                            <p:stCondLst>
                              <p:cond delay="750"/>
                            </p:stCondLst>
                            <p:childTnLst>
                              <p:par>
                                <p:cTn id="38" presetID="10" presetClass="entr" fill="hold" grpId="8" nodeType="afterEffect">
                                  <p:stCondLst>
                                    <p:cond delay="0"/>
                                  </p:stCondLst>
                                  <p:iterate>
                                    <p:tmAbs val="0"/>
                                  </p:iterate>
                                  <p:childTnLst>
                                    <p:set>
                                      <p:cBhvr>
                                        <p:cTn id="39" fill="hold"/>
                                        <p:tgtEl>
                                          <p:spTgt spid="210"/>
                                        </p:tgtEl>
                                        <p:attrNameLst>
                                          <p:attrName>style.visibility</p:attrName>
                                        </p:attrNameLst>
                                      </p:cBhvr>
                                      <p:to>
                                        <p:strVal val="visible"/>
                                      </p:to>
                                    </p:set>
                                    <p:animEffect transition="in" filter="fade">
                                      <p:cBhvr>
                                        <p:cTn id="40" dur="500"/>
                                        <p:tgtEl>
                                          <p:spTgt spid="21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9" nodeType="clickEffect">
                                  <p:stCondLst>
                                    <p:cond delay="0"/>
                                  </p:stCondLst>
                                  <p:iterate>
                                    <p:tmAbs val="0"/>
                                  </p:iterate>
                                  <p:childTnLst>
                                    <p:set>
                                      <p:cBhvr>
                                        <p:cTn id="44" fill="hold"/>
                                        <p:tgtEl>
                                          <p:spTgt spid="219"/>
                                        </p:tgtEl>
                                        <p:attrNameLst>
                                          <p:attrName>style.visibility</p:attrName>
                                        </p:attrNameLst>
                                      </p:cBhvr>
                                      <p:to>
                                        <p:strVal val="visible"/>
                                      </p:to>
                                    </p:set>
                                    <p:anim calcmode="lin" valueType="num">
                                      <p:cBhvr>
                                        <p:cTn id="45" dur="500" fill="hold"/>
                                        <p:tgtEl>
                                          <p:spTgt spid="219"/>
                                        </p:tgtEl>
                                        <p:attrNameLst>
                                          <p:attrName>ppt_x</p:attrName>
                                        </p:attrNameLst>
                                      </p:cBhvr>
                                      <p:tavLst>
                                        <p:tav tm="0">
                                          <p:val>
                                            <p:strVal val="1+#ppt_w/2"/>
                                          </p:val>
                                        </p:tav>
                                        <p:tav tm="100000">
                                          <p:val>
                                            <p:strVal val="#ppt_x"/>
                                          </p:val>
                                        </p:tav>
                                      </p:tavLst>
                                    </p:anim>
                                    <p:anim calcmode="lin" valueType="num">
                                      <p:cBhvr>
                                        <p:cTn id="46" dur="500" fill="hold"/>
                                        <p:tgtEl>
                                          <p:spTgt spid="219"/>
                                        </p:tgtEl>
                                        <p:attrNameLst>
                                          <p:attrName>ppt_y</p:attrName>
                                        </p:attrNameLst>
                                      </p:cBhvr>
                                      <p:tavLst>
                                        <p:tav tm="0">
                                          <p:val>
                                            <p:strVal val="#ppt_y"/>
                                          </p:val>
                                        </p:tav>
                                        <p:tav tm="100000">
                                          <p:val>
                                            <p:strVal val="#ppt_y"/>
                                          </p:val>
                                        </p:tav>
                                      </p:tavLst>
                                    </p:anim>
                                  </p:childTnLst>
                                </p:cTn>
                              </p:par>
                            </p:childTnLst>
                          </p:cTn>
                        </p:par>
                        <p:par>
                          <p:cTn id="47" fill="hold">
                            <p:stCondLst>
                              <p:cond delay="500"/>
                            </p:stCondLst>
                            <p:childTnLst>
                              <p:par>
                                <p:cTn id="48" presetID="2" presetClass="entr" presetSubtype="1" fill="hold" grpId="10" nodeType="afterEffect">
                                  <p:stCondLst>
                                    <p:cond delay="0"/>
                                  </p:stCondLst>
                                  <p:iterate>
                                    <p:tmAbs val="0"/>
                                  </p:iterate>
                                  <p:childTnLst>
                                    <p:set>
                                      <p:cBhvr>
                                        <p:cTn id="49" fill="hold"/>
                                        <p:tgtEl>
                                          <p:spTgt spid="211"/>
                                        </p:tgtEl>
                                        <p:attrNameLst>
                                          <p:attrName>style.visibility</p:attrName>
                                        </p:attrNameLst>
                                      </p:cBhvr>
                                      <p:to>
                                        <p:strVal val="visible"/>
                                      </p:to>
                                    </p:set>
                                    <p:anim calcmode="lin" valueType="num">
                                      <p:cBhvr>
                                        <p:cTn id="50" dur="250" fill="hold"/>
                                        <p:tgtEl>
                                          <p:spTgt spid="211"/>
                                        </p:tgtEl>
                                        <p:attrNameLst>
                                          <p:attrName>ppt_x</p:attrName>
                                        </p:attrNameLst>
                                      </p:cBhvr>
                                      <p:tavLst>
                                        <p:tav tm="0">
                                          <p:val>
                                            <p:strVal val="#ppt_x"/>
                                          </p:val>
                                        </p:tav>
                                        <p:tav tm="100000">
                                          <p:val>
                                            <p:strVal val="#ppt_x"/>
                                          </p:val>
                                        </p:tav>
                                      </p:tavLst>
                                    </p:anim>
                                    <p:anim calcmode="lin" valueType="num">
                                      <p:cBhvr>
                                        <p:cTn id="51" dur="250" fill="hold"/>
                                        <p:tgtEl>
                                          <p:spTgt spid="211"/>
                                        </p:tgtEl>
                                        <p:attrNameLst>
                                          <p:attrName>ppt_y</p:attrName>
                                        </p:attrNameLst>
                                      </p:cBhvr>
                                      <p:tavLst>
                                        <p:tav tm="0">
                                          <p:val>
                                            <p:strVal val="0-#ppt_h/2"/>
                                          </p:val>
                                        </p:tav>
                                        <p:tav tm="100000">
                                          <p:val>
                                            <p:strVal val="#ppt_y"/>
                                          </p:val>
                                        </p:tav>
                                      </p:tavLst>
                                    </p:anim>
                                  </p:childTnLst>
                                </p:cTn>
                              </p:par>
                            </p:childTnLst>
                          </p:cTn>
                        </p:par>
                        <p:par>
                          <p:cTn id="52" fill="hold">
                            <p:stCondLst>
                              <p:cond delay="750"/>
                            </p:stCondLst>
                            <p:childTnLst>
                              <p:par>
                                <p:cTn id="53" presetID="10" presetClass="entr" fill="hold" grpId="11" nodeType="afterEffect">
                                  <p:stCondLst>
                                    <p:cond delay="0"/>
                                  </p:stCondLst>
                                  <p:iterate>
                                    <p:tmAbs val="0"/>
                                  </p:iterate>
                                  <p:childTnLst>
                                    <p:set>
                                      <p:cBhvr>
                                        <p:cTn id="54" fill="hold"/>
                                        <p:tgtEl>
                                          <p:spTgt spid="212"/>
                                        </p:tgtEl>
                                        <p:attrNameLst>
                                          <p:attrName>style.visibility</p:attrName>
                                        </p:attrNameLst>
                                      </p:cBhvr>
                                      <p:to>
                                        <p:strVal val="visible"/>
                                      </p:to>
                                    </p:set>
                                    <p:animEffect transition="in" filter="fade">
                                      <p:cBhvr>
                                        <p:cTn id="55" dur="500"/>
                                        <p:tgtEl>
                                          <p:spTgt spid="212"/>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grpId="12" nodeType="clickEffect">
                                  <p:stCondLst>
                                    <p:cond delay="0"/>
                                  </p:stCondLst>
                                  <p:iterate>
                                    <p:tmAbs val="0"/>
                                  </p:iterate>
                                  <p:childTnLst>
                                    <p:set>
                                      <p:cBhvr>
                                        <p:cTn id="59" fill="hold"/>
                                        <p:tgtEl>
                                          <p:spTgt spid="222"/>
                                        </p:tgtEl>
                                        <p:attrNameLst>
                                          <p:attrName>style.visibility</p:attrName>
                                        </p:attrNameLst>
                                      </p:cBhvr>
                                      <p:to>
                                        <p:strVal val="visible"/>
                                      </p:to>
                                    </p:set>
                                    <p:anim calcmode="lin" valueType="num">
                                      <p:cBhvr>
                                        <p:cTn id="60" dur="500" fill="hold"/>
                                        <p:tgtEl>
                                          <p:spTgt spid="222"/>
                                        </p:tgtEl>
                                        <p:attrNameLst>
                                          <p:attrName>ppt_x</p:attrName>
                                        </p:attrNameLst>
                                      </p:cBhvr>
                                      <p:tavLst>
                                        <p:tav tm="0">
                                          <p:val>
                                            <p:strVal val="1+#ppt_w/2"/>
                                          </p:val>
                                        </p:tav>
                                        <p:tav tm="100000">
                                          <p:val>
                                            <p:strVal val="#ppt_x"/>
                                          </p:val>
                                        </p:tav>
                                      </p:tavLst>
                                    </p:anim>
                                    <p:anim calcmode="lin" valueType="num">
                                      <p:cBhvr>
                                        <p:cTn id="61" dur="500" fill="hold"/>
                                        <p:tgtEl>
                                          <p:spTgt spid="222"/>
                                        </p:tgtEl>
                                        <p:attrNameLst>
                                          <p:attrName>ppt_y</p:attrName>
                                        </p:attrNameLst>
                                      </p:cBhvr>
                                      <p:tavLst>
                                        <p:tav tm="0">
                                          <p:val>
                                            <p:strVal val="#ppt_y"/>
                                          </p:val>
                                        </p:tav>
                                        <p:tav tm="100000">
                                          <p:val>
                                            <p:strVal val="#ppt_y"/>
                                          </p:val>
                                        </p:tav>
                                      </p:tavLst>
                                    </p:anim>
                                  </p:childTnLst>
                                </p:cTn>
                              </p:par>
                            </p:childTnLst>
                          </p:cTn>
                        </p:par>
                        <p:par>
                          <p:cTn id="62" fill="hold">
                            <p:stCondLst>
                              <p:cond delay="500"/>
                            </p:stCondLst>
                            <p:childTnLst>
                              <p:par>
                                <p:cTn id="63" presetID="2" presetClass="entr" presetSubtype="1" fill="hold" grpId="13" nodeType="afterEffect">
                                  <p:stCondLst>
                                    <p:cond delay="0"/>
                                  </p:stCondLst>
                                  <p:iterate>
                                    <p:tmAbs val="0"/>
                                  </p:iterate>
                                  <p:childTnLst>
                                    <p:set>
                                      <p:cBhvr>
                                        <p:cTn id="64" fill="hold"/>
                                        <p:tgtEl>
                                          <p:spTgt spid="213"/>
                                        </p:tgtEl>
                                        <p:attrNameLst>
                                          <p:attrName>style.visibility</p:attrName>
                                        </p:attrNameLst>
                                      </p:cBhvr>
                                      <p:to>
                                        <p:strVal val="visible"/>
                                      </p:to>
                                    </p:set>
                                    <p:anim calcmode="lin" valueType="num">
                                      <p:cBhvr>
                                        <p:cTn id="65" dur="250" fill="hold"/>
                                        <p:tgtEl>
                                          <p:spTgt spid="213"/>
                                        </p:tgtEl>
                                        <p:attrNameLst>
                                          <p:attrName>ppt_x</p:attrName>
                                        </p:attrNameLst>
                                      </p:cBhvr>
                                      <p:tavLst>
                                        <p:tav tm="0">
                                          <p:val>
                                            <p:strVal val="#ppt_x"/>
                                          </p:val>
                                        </p:tav>
                                        <p:tav tm="100000">
                                          <p:val>
                                            <p:strVal val="#ppt_x"/>
                                          </p:val>
                                        </p:tav>
                                      </p:tavLst>
                                    </p:anim>
                                    <p:anim calcmode="lin" valueType="num">
                                      <p:cBhvr>
                                        <p:cTn id="66" dur="250" fill="hold"/>
                                        <p:tgtEl>
                                          <p:spTgt spid="213"/>
                                        </p:tgtEl>
                                        <p:attrNameLst>
                                          <p:attrName>ppt_y</p:attrName>
                                        </p:attrNameLst>
                                      </p:cBhvr>
                                      <p:tavLst>
                                        <p:tav tm="0">
                                          <p:val>
                                            <p:strVal val="0-#ppt_h/2"/>
                                          </p:val>
                                        </p:tav>
                                        <p:tav tm="100000">
                                          <p:val>
                                            <p:strVal val="#ppt_y"/>
                                          </p:val>
                                        </p:tav>
                                      </p:tavLst>
                                    </p:anim>
                                  </p:childTnLst>
                                </p:cTn>
                              </p:par>
                            </p:childTnLst>
                          </p:cTn>
                        </p:par>
                        <p:par>
                          <p:cTn id="67" fill="hold">
                            <p:stCondLst>
                              <p:cond delay="750"/>
                            </p:stCondLst>
                            <p:childTnLst>
                              <p:par>
                                <p:cTn id="68" presetID="10" presetClass="entr" fill="hold" grpId="14" nodeType="afterEffect">
                                  <p:stCondLst>
                                    <p:cond delay="0"/>
                                  </p:stCondLst>
                                  <p:iterate>
                                    <p:tmAbs val="0"/>
                                  </p:iterate>
                                  <p:childTnLst>
                                    <p:set>
                                      <p:cBhvr>
                                        <p:cTn id="69" fill="hold"/>
                                        <p:tgtEl>
                                          <p:spTgt spid="214"/>
                                        </p:tgtEl>
                                        <p:attrNameLst>
                                          <p:attrName>style.visibility</p:attrName>
                                        </p:attrNameLst>
                                      </p:cBhvr>
                                      <p:to>
                                        <p:strVal val="visible"/>
                                      </p:to>
                                    </p:set>
                                    <p:animEffect transition="in" filter="fade">
                                      <p:cBhvr>
                                        <p:cTn id="70" dur="500"/>
                                        <p:tgtEl>
                                          <p:spTgt spid="214"/>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grpId="15" nodeType="clickEffect">
                                  <p:stCondLst>
                                    <p:cond delay="0"/>
                                  </p:stCondLst>
                                  <p:iterate>
                                    <p:tmAbs val="0"/>
                                  </p:iterate>
                                  <p:childTnLst>
                                    <p:set>
                                      <p:cBhvr>
                                        <p:cTn id="74" fill="hold"/>
                                        <p:tgtEl>
                                          <p:spTgt spid="225"/>
                                        </p:tgtEl>
                                        <p:attrNameLst>
                                          <p:attrName>style.visibility</p:attrName>
                                        </p:attrNameLst>
                                      </p:cBhvr>
                                      <p:to>
                                        <p:strVal val="visible"/>
                                      </p:to>
                                    </p:set>
                                    <p:anim calcmode="lin" valueType="num">
                                      <p:cBhvr>
                                        <p:cTn id="75" dur="500" fill="hold"/>
                                        <p:tgtEl>
                                          <p:spTgt spid="225"/>
                                        </p:tgtEl>
                                        <p:attrNameLst>
                                          <p:attrName>ppt_x</p:attrName>
                                        </p:attrNameLst>
                                      </p:cBhvr>
                                      <p:tavLst>
                                        <p:tav tm="0">
                                          <p:val>
                                            <p:strVal val="1+#ppt_w/2"/>
                                          </p:val>
                                        </p:tav>
                                        <p:tav tm="100000">
                                          <p:val>
                                            <p:strVal val="#ppt_x"/>
                                          </p:val>
                                        </p:tav>
                                      </p:tavLst>
                                    </p:anim>
                                    <p:anim calcmode="lin" valueType="num">
                                      <p:cBhvr>
                                        <p:cTn id="76" dur="500" fill="hold"/>
                                        <p:tgtEl>
                                          <p:spTgt spid="225"/>
                                        </p:tgtEl>
                                        <p:attrNameLst>
                                          <p:attrName>ppt_y</p:attrName>
                                        </p:attrNameLst>
                                      </p:cBhvr>
                                      <p:tavLst>
                                        <p:tav tm="0">
                                          <p:val>
                                            <p:strVal val="#ppt_y"/>
                                          </p:val>
                                        </p:tav>
                                        <p:tav tm="100000">
                                          <p:val>
                                            <p:strVal val="#ppt_y"/>
                                          </p:val>
                                        </p:tav>
                                      </p:tavLst>
                                    </p:anim>
                                  </p:childTnLst>
                                </p:cTn>
                              </p:par>
                            </p:childTnLst>
                          </p:cTn>
                        </p:par>
                        <p:par>
                          <p:cTn id="77" fill="hold">
                            <p:stCondLst>
                              <p:cond delay="500"/>
                            </p:stCondLst>
                            <p:childTnLst>
                              <p:par>
                                <p:cTn id="78" presetID="2" presetClass="entr" presetSubtype="1" fill="hold" grpId="16" nodeType="afterEffect">
                                  <p:stCondLst>
                                    <p:cond delay="0"/>
                                  </p:stCondLst>
                                  <p:iterate>
                                    <p:tmAbs val="0"/>
                                  </p:iterate>
                                  <p:childTnLst>
                                    <p:set>
                                      <p:cBhvr>
                                        <p:cTn id="79" fill="hold"/>
                                        <p:tgtEl>
                                          <p:spTgt spid="215"/>
                                        </p:tgtEl>
                                        <p:attrNameLst>
                                          <p:attrName>style.visibility</p:attrName>
                                        </p:attrNameLst>
                                      </p:cBhvr>
                                      <p:to>
                                        <p:strVal val="visible"/>
                                      </p:to>
                                    </p:set>
                                    <p:anim calcmode="lin" valueType="num">
                                      <p:cBhvr>
                                        <p:cTn id="80" dur="250" fill="hold"/>
                                        <p:tgtEl>
                                          <p:spTgt spid="215"/>
                                        </p:tgtEl>
                                        <p:attrNameLst>
                                          <p:attrName>ppt_x</p:attrName>
                                        </p:attrNameLst>
                                      </p:cBhvr>
                                      <p:tavLst>
                                        <p:tav tm="0">
                                          <p:val>
                                            <p:strVal val="#ppt_x"/>
                                          </p:val>
                                        </p:tav>
                                        <p:tav tm="100000">
                                          <p:val>
                                            <p:strVal val="#ppt_x"/>
                                          </p:val>
                                        </p:tav>
                                      </p:tavLst>
                                    </p:anim>
                                    <p:anim calcmode="lin" valueType="num">
                                      <p:cBhvr>
                                        <p:cTn id="81" dur="250" fill="hold"/>
                                        <p:tgtEl>
                                          <p:spTgt spid="215"/>
                                        </p:tgtEl>
                                        <p:attrNameLst>
                                          <p:attrName>ppt_y</p:attrName>
                                        </p:attrNameLst>
                                      </p:cBhvr>
                                      <p:tavLst>
                                        <p:tav tm="0">
                                          <p:val>
                                            <p:strVal val="0-#ppt_h/2"/>
                                          </p:val>
                                        </p:tav>
                                        <p:tav tm="100000">
                                          <p:val>
                                            <p:strVal val="#ppt_y"/>
                                          </p:val>
                                        </p:tav>
                                      </p:tavLst>
                                    </p:anim>
                                  </p:childTnLst>
                                </p:cTn>
                              </p:par>
                            </p:childTnLst>
                          </p:cTn>
                        </p:par>
                        <p:par>
                          <p:cTn id="82" fill="hold">
                            <p:stCondLst>
                              <p:cond delay="750"/>
                            </p:stCondLst>
                            <p:childTnLst>
                              <p:par>
                                <p:cTn id="83" presetID="10" presetClass="entr" fill="hold" grpId="17" nodeType="afterEffect">
                                  <p:stCondLst>
                                    <p:cond delay="0"/>
                                  </p:stCondLst>
                                  <p:iterate>
                                    <p:tmAbs val="0"/>
                                  </p:iterate>
                                  <p:childTnLst>
                                    <p:set>
                                      <p:cBhvr>
                                        <p:cTn id="84" fill="hold"/>
                                        <p:tgtEl>
                                          <p:spTgt spid="216"/>
                                        </p:tgtEl>
                                        <p:attrNameLst>
                                          <p:attrName>style.visibility</p:attrName>
                                        </p:attrNameLst>
                                      </p:cBhvr>
                                      <p:to>
                                        <p:strVal val="visible"/>
                                      </p:to>
                                    </p:set>
                                    <p:animEffect transition="in" filter="fade">
                                      <p:cBhvr>
                                        <p:cTn id="85"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2" animBg="1" advAuto="0"/>
      <p:bldP spid="201" grpId="3" animBg="1" advAuto="0"/>
      <p:bldP spid="202" grpId="4" animBg="1" advAuto="0"/>
      <p:bldP spid="207" grpId="1" animBg="1" advAuto="0"/>
      <p:bldP spid="208" grpId="5" animBg="1" advAuto="0"/>
      <p:bldP spid="209" grpId="7" animBg="1" advAuto="0"/>
      <p:bldP spid="210" grpId="8" animBg="1" advAuto="0"/>
      <p:bldP spid="211" grpId="10" animBg="1" advAuto="0"/>
      <p:bldP spid="212" grpId="11" animBg="1" advAuto="0"/>
      <p:bldP spid="213" grpId="13" animBg="1" advAuto="0"/>
      <p:bldP spid="214" grpId="14" animBg="1" advAuto="0"/>
      <p:bldP spid="215" grpId="16" animBg="1" advAuto="0"/>
      <p:bldP spid="216" grpId="17" animBg="1" advAuto="0"/>
      <p:bldP spid="219" grpId="9" animBg="1" advAuto="0"/>
      <p:bldP spid="222" grpId="12" animBg="1" advAuto="0"/>
      <p:bldP spid="225" grpId="15" animBg="1" advAuto="0"/>
      <p:bldP spid="228" grpId="6"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1" name="组合 1"/>
          <p:cNvGrpSpPr/>
          <p:nvPr/>
        </p:nvGrpSpPr>
        <p:grpSpPr>
          <a:xfrm>
            <a:off x="-1" y="378661"/>
            <a:ext cx="12197155" cy="733855"/>
            <a:chOff x="0" y="0"/>
            <a:chExt cx="12197154" cy="733853"/>
          </a:xfrm>
        </p:grpSpPr>
        <p:grpSp>
          <p:nvGrpSpPr>
            <p:cNvPr id="577" name="组合 32"/>
            <p:cNvGrpSpPr/>
            <p:nvPr/>
          </p:nvGrpSpPr>
          <p:grpSpPr>
            <a:xfrm>
              <a:off x="0" y="16989"/>
              <a:ext cx="814276" cy="670131"/>
              <a:chOff x="0" y="0"/>
              <a:chExt cx="814275" cy="670129"/>
            </a:xfrm>
          </p:grpSpPr>
          <p:sp>
            <p:nvSpPr>
              <p:cNvPr id="573" name="矩形 33"/>
              <p:cNvSpPr/>
              <p:nvPr/>
            </p:nvSpPr>
            <p:spPr>
              <a:xfrm>
                <a:off x="0" y="0"/>
                <a:ext cx="814276" cy="155359"/>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574" name="矩形 34"/>
              <p:cNvSpPr/>
              <p:nvPr/>
            </p:nvSpPr>
            <p:spPr>
              <a:xfrm>
                <a:off x="0" y="171590"/>
                <a:ext cx="814276" cy="155359"/>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575" name="矩形 35"/>
              <p:cNvSpPr/>
              <p:nvPr/>
            </p:nvSpPr>
            <p:spPr>
              <a:xfrm>
                <a:off x="0" y="343180"/>
                <a:ext cx="814276" cy="155359"/>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576" name="矩形 36"/>
              <p:cNvSpPr/>
              <p:nvPr/>
            </p:nvSpPr>
            <p:spPr>
              <a:xfrm>
                <a:off x="0" y="514771"/>
                <a:ext cx="814276" cy="155359"/>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578" name="文本框 37"/>
            <p:cNvSpPr txBox="1"/>
            <p:nvPr/>
          </p:nvSpPr>
          <p:spPr>
            <a:xfrm>
              <a:off x="840943" y="0"/>
              <a:ext cx="2065973"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400">
                  <a:solidFill>
                    <a:srgbClr val="232226"/>
                  </a:solidFill>
                  <a:latin typeface="方正大标宋简体"/>
                  <a:ea typeface="方正大标宋简体"/>
                  <a:cs typeface="方正大标宋简体"/>
                  <a:sym typeface="方正大标宋简体"/>
                </a:defRPr>
              </a:lvl1pPr>
            </a:lstStyle>
            <a:p>
              <a:r>
                <a:t>点击添加标题</a:t>
              </a:r>
            </a:p>
          </p:txBody>
        </p:sp>
        <p:sp>
          <p:nvSpPr>
            <p:cNvPr id="579" name="文本框 38"/>
            <p:cNvSpPr txBox="1"/>
            <p:nvPr/>
          </p:nvSpPr>
          <p:spPr>
            <a:xfrm>
              <a:off x="864758" y="363013"/>
              <a:ext cx="3266124"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a:solidFill>
                    <a:srgbClr val="808080"/>
                  </a:solidFill>
                </a:defRPr>
              </a:lvl1pPr>
            </a:lstStyle>
            <a:p>
              <a:r>
                <a:t>Add your text here please</a:t>
              </a:r>
            </a:p>
          </p:txBody>
        </p:sp>
        <p:sp>
          <p:nvSpPr>
            <p:cNvPr id="580" name="矩形 39"/>
            <p:cNvSpPr/>
            <p:nvPr/>
          </p:nvSpPr>
          <p:spPr>
            <a:xfrm>
              <a:off x="3917154" y="528344"/>
              <a:ext cx="8280001" cy="36001"/>
            </a:xfrm>
            <a:prstGeom prst="rect">
              <a:avLst/>
            </a:prstGeom>
            <a:gradFill flip="none" rotWithShape="1">
              <a:gsLst>
                <a:gs pos="0">
                  <a:schemeClr val="accent3"/>
                </a:gs>
                <a:gs pos="25000">
                  <a:srgbClr val="EDAC5D"/>
                </a:gs>
                <a:gs pos="50000">
                  <a:schemeClr val="accent2"/>
                </a:gs>
                <a:gs pos="74000">
                  <a:schemeClr val="accent1"/>
                </a:gs>
                <a:gs pos="75000">
                  <a:schemeClr val="accent4"/>
                </a:gs>
                <a:gs pos="100000">
                  <a:schemeClr val="accent4"/>
                </a:gs>
              </a:gsLst>
              <a:lin ang="0" scaled="0"/>
            </a:gra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graphicFrame>
        <p:nvGraphicFramePr>
          <p:cNvPr id="582" name="图表 43"/>
          <p:cNvGraphicFramePr/>
          <p:nvPr/>
        </p:nvGraphicFramePr>
        <p:xfrm>
          <a:off x="250417" y="1227363"/>
          <a:ext cx="5980521" cy="4455016"/>
        </p:xfrm>
        <a:graphic>
          <a:graphicData uri="http://schemas.openxmlformats.org/drawingml/2006/chart">
            <c:chart xmlns:c="http://schemas.openxmlformats.org/drawingml/2006/chart" xmlns:r="http://schemas.openxmlformats.org/officeDocument/2006/relationships" r:id="rId2"/>
          </a:graphicData>
        </a:graphic>
      </p:graphicFrame>
      <p:grpSp>
        <p:nvGrpSpPr>
          <p:cNvPr id="585" name="组合 77"/>
          <p:cNvGrpSpPr/>
          <p:nvPr/>
        </p:nvGrpSpPr>
        <p:grpSpPr>
          <a:xfrm>
            <a:off x="6785767" y="1702621"/>
            <a:ext cx="820587" cy="820588"/>
            <a:chOff x="0" y="0"/>
            <a:chExt cx="820586" cy="820586"/>
          </a:xfrm>
        </p:grpSpPr>
        <p:sp>
          <p:nvSpPr>
            <p:cNvPr id="583" name="矩形: 圆角 59"/>
            <p:cNvSpPr/>
            <p:nvPr/>
          </p:nvSpPr>
          <p:spPr>
            <a:xfrm rot="2700000">
              <a:off x="120172" y="120172"/>
              <a:ext cx="580243" cy="580243"/>
            </a:xfrm>
            <a:prstGeom prst="roundRect">
              <a:avLst>
                <a:gd name="adj" fmla="val 18434"/>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584" name="Freeform 29"/>
            <p:cNvSpPr/>
            <p:nvPr/>
          </p:nvSpPr>
          <p:spPr>
            <a:xfrm>
              <a:off x="280846" y="316329"/>
              <a:ext cx="233503" cy="232388"/>
            </a:xfrm>
            <a:custGeom>
              <a:avLst/>
              <a:gdLst/>
              <a:ahLst/>
              <a:cxnLst>
                <a:cxn ang="0">
                  <a:pos x="wd2" y="hd2"/>
                </a:cxn>
                <a:cxn ang="5400000">
                  <a:pos x="wd2" y="hd2"/>
                </a:cxn>
                <a:cxn ang="10800000">
                  <a:pos x="wd2" y="hd2"/>
                </a:cxn>
                <a:cxn ang="16200000">
                  <a:pos x="wd2" y="hd2"/>
                </a:cxn>
              </a:cxnLst>
              <a:rect l="0" t="0" r="r" b="b"/>
              <a:pathLst>
                <a:path w="21309" h="21309" extrusionOk="0">
                  <a:moveTo>
                    <a:pt x="13001" y="4486"/>
                  </a:moveTo>
                  <a:cubicBezTo>
                    <a:pt x="12004" y="5483"/>
                    <a:pt x="12004" y="7145"/>
                    <a:pt x="13001" y="8308"/>
                  </a:cubicBezTo>
                  <a:cubicBezTo>
                    <a:pt x="14164" y="9305"/>
                    <a:pt x="15826" y="9305"/>
                    <a:pt x="16989" y="8308"/>
                  </a:cubicBezTo>
                  <a:cubicBezTo>
                    <a:pt x="17986" y="7145"/>
                    <a:pt x="17986" y="5483"/>
                    <a:pt x="16989" y="4486"/>
                  </a:cubicBezTo>
                  <a:cubicBezTo>
                    <a:pt x="15826" y="3323"/>
                    <a:pt x="14164" y="3323"/>
                    <a:pt x="13001" y="4486"/>
                  </a:cubicBezTo>
                  <a:close/>
                  <a:moveTo>
                    <a:pt x="15992" y="7311"/>
                  </a:moveTo>
                  <a:cubicBezTo>
                    <a:pt x="15494" y="7809"/>
                    <a:pt x="14497" y="7809"/>
                    <a:pt x="13998" y="7311"/>
                  </a:cubicBezTo>
                  <a:cubicBezTo>
                    <a:pt x="13500" y="6812"/>
                    <a:pt x="13500" y="5982"/>
                    <a:pt x="13998" y="5317"/>
                  </a:cubicBezTo>
                  <a:cubicBezTo>
                    <a:pt x="14497" y="4818"/>
                    <a:pt x="15494" y="4818"/>
                    <a:pt x="15992" y="5317"/>
                  </a:cubicBezTo>
                  <a:cubicBezTo>
                    <a:pt x="16491" y="5982"/>
                    <a:pt x="16491" y="6812"/>
                    <a:pt x="15992" y="7311"/>
                  </a:cubicBezTo>
                  <a:close/>
                  <a:moveTo>
                    <a:pt x="19980" y="0"/>
                  </a:moveTo>
                  <a:cubicBezTo>
                    <a:pt x="11174" y="0"/>
                    <a:pt x="11174" y="0"/>
                    <a:pt x="11174" y="0"/>
                  </a:cubicBezTo>
                  <a:cubicBezTo>
                    <a:pt x="10343" y="0"/>
                    <a:pt x="10343" y="332"/>
                    <a:pt x="9678" y="997"/>
                  </a:cubicBezTo>
                  <a:cubicBezTo>
                    <a:pt x="872" y="9803"/>
                    <a:pt x="872" y="9803"/>
                    <a:pt x="872" y="9803"/>
                  </a:cubicBezTo>
                  <a:cubicBezTo>
                    <a:pt x="-291" y="10800"/>
                    <a:pt x="-291" y="12628"/>
                    <a:pt x="872" y="13625"/>
                  </a:cubicBezTo>
                  <a:cubicBezTo>
                    <a:pt x="7684" y="20437"/>
                    <a:pt x="7684" y="20437"/>
                    <a:pt x="7684" y="20437"/>
                  </a:cubicBezTo>
                  <a:cubicBezTo>
                    <a:pt x="8681" y="21600"/>
                    <a:pt x="10509" y="21600"/>
                    <a:pt x="11506" y="20437"/>
                  </a:cubicBezTo>
                  <a:cubicBezTo>
                    <a:pt x="20312" y="11631"/>
                    <a:pt x="20312" y="11631"/>
                    <a:pt x="20312" y="11631"/>
                  </a:cubicBezTo>
                  <a:cubicBezTo>
                    <a:pt x="20977" y="11132"/>
                    <a:pt x="21309" y="10800"/>
                    <a:pt x="21309" y="10135"/>
                  </a:cubicBezTo>
                  <a:cubicBezTo>
                    <a:pt x="21309" y="1329"/>
                    <a:pt x="21309" y="1329"/>
                    <a:pt x="21309" y="1329"/>
                  </a:cubicBezTo>
                  <a:cubicBezTo>
                    <a:pt x="21309" y="498"/>
                    <a:pt x="20811" y="0"/>
                    <a:pt x="19980" y="0"/>
                  </a:cubicBezTo>
                  <a:close/>
                  <a:moveTo>
                    <a:pt x="10675" y="19440"/>
                  </a:moveTo>
                  <a:cubicBezTo>
                    <a:pt x="10011" y="19938"/>
                    <a:pt x="9180" y="19938"/>
                    <a:pt x="8681" y="19440"/>
                  </a:cubicBezTo>
                  <a:cubicBezTo>
                    <a:pt x="1869" y="12628"/>
                    <a:pt x="1869" y="12628"/>
                    <a:pt x="1869" y="12628"/>
                  </a:cubicBezTo>
                  <a:cubicBezTo>
                    <a:pt x="1204" y="12129"/>
                    <a:pt x="1204" y="11298"/>
                    <a:pt x="1869" y="10800"/>
                  </a:cubicBezTo>
                  <a:cubicBezTo>
                    <a:pt x="2866" y="9803"/>
                    <a:pt x="2866" y="9803"/>
                    <a:pt x="2866" y="9803"/>
                  </a:cubicBezTo>
                  <a:cubicBezTo>
                    <a:pt x="11506" y="18443"/>
                    <a:pt x="11506" y="18443"/>
                    <a:pt x="11506" y="18443"/>
                  </a:cubicBezTo>
                  <a:lnTo>
                    <a:pt x="10675" y="19440"/>
                  </a:lnTo>
                  <a:close/>
                  <a:moveTo>
                    <a:pt x="19980" y="9471"/>
                  </a:moveTo>
                  <a:cubicBezTo>
                    <a:pt x="19980" y="9803"/>
                    <a:pt x="19647" y="10302"/>
                    <a:pt x="19315" y="10800"/>
                  </a:cubicBezTo>
                  <a:cubicBezTo>
                    <a:pt x="12503" y="17612"/>
                    <a:pt x="12503" y="17612"/>
                    <a:pt x="12503" y="17612"/>
                  </a:cubicBezTo>
                  <a:cubicBezTo>
                    <a:pt x="3863" y="8806"/>
                    <a:pt x="3863" y="8806"/>
                    <a:pt x="3863" y="8806"/>
                  </a:cubicBezTo>
                  <a:cubicBezTo>
                    <a:pt x="10675" y="1994"/>
                    <a:pt x="10675" y="1994"/>
                    <a:pt x="10675" y="1994"/>
                  </a:cubicBezTo>
                  <a:cubicBezTo>
                    <a:pt x="10841" y="1662"/>
                    <a:pt x="11340" y="1329"/>
                    <a:pt x="11838" y="1329"/>
                  </a:cubicBezTo>
                  <a:cubicBezTo>
                    <a:pt x="19481" y="1329"/>
                    <a:pt x="19481" y="1329"/>
                    <a:pt x="19481" y="1329"/>
                  </a:cubicBezTo>
                  <a:cubicBezTo>
                    <a:pt x="19814" y="1329"/>
                    <a:pt x="19980" y="1495"/>
                    <a:pt x="19980" y="1828"/>
                  </a:cubicBezTo>
                  <a:lnTo>
                    <a:pt x="19980" y="9471"/>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sp>
        <p:nvSpPr>
          <p:cNvPr id="586" name="文本框 63"/>
          <p:cNvSpPr txBox="1"/>
          <p:nvPr/>
        </p:nvSpPr>
        <p:spPr>
          <a:xfrm>
            <a:off x="7627465" y="1792240"/>
            <a:ext cx="2315937"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1"/>
                </a:solidFill>
                <a:latin typeface="方正大标宋简体"/>
                <a:ea typeface="方正大标宋简体"/>
                <a:cs typeface="方正大标宋简体"/>
                <a:sym typeface="方正大标宋简体"/>
              </a:defRPr>
            </a:lvl1pPr>
          </a:lstStyle>
          <a:p>
            <a:r>
              <a:t>添加业务说明</a:t>
            </a:r>
          </a:p>
        </p:txBody>
      </p:sp>
      <p:sp>
        <p:nvSpPr>
          <p:cNvPr id="587" name="文本框 64"/>
          <p:cNvSpPr txBox="1"/>
          <p:nvPr/>
        </p:nvSpPr>
        <p:spPr>
          <a:xfrm>
            <a:off x="7648103" y="2175481"/>
            <a:ext cx="4198141"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grpSp>
        <p:nvGrpSpPr>
          <p:cNvPr id="590" name="组合 75"/>
          <p:cNvGrpSpPr/>
          <p:nvPr/>
        </p:nvGrpSpPr>
        <p:grpSpPr>
          <a:xfrm>
            <a:off x="6785767" y="4686086"/>
            <a:ext cx="820587" cy="820587"/>
            <a:chOff x="0" y="0"/>
            <a:chExt cx="820586" cy="820586"/>
          </a:xfrm>
        </p:grpSpPr>
        <p:sp>
          <p:nvSpPr>
            <p:cNvPr id="588" name="矩形: 圆角 67"/>
            <p:cNvSpPr/>
            <p:nvPr/>
          </p:nvSpPr>
          <p:spPr>
            <a:xfrm rot="2700000">
              <a:off x="120172" y="120172"/>
              <a:ext cx="580243" cy="580243"/>
            </a:xfrm>
            <a:prstGeom prst="roundRect">
              <a:avLst>
                <a:gd name="adj" fmla="val 18434"/>
              </a:avLst>
            </a:prstGeom>
            <a:solidFill>
              <a:srgbClr val="EDAC5D"/>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589" name="Freeform 25"/>
            <p:cNvSpPr/>
            <p:nvPr/>
          </p:nvSpPr>
          <p:spPr>
            <a:xfrm>
              <a:off x="286230" y="322535"/>
              <a:ext cx="214789" cy="200917"/>
            </a:xfrm>
            <a:custGeom>
              <a:avLst/>
              <a:gdLst/>
              <a:ahLst/>
              <a:cxnLst>
                <a:cxn ang="0">
                  <a:pos x="wd2" y="hd2"/>
                </a:cxn>
                <a:cxn ang="5400000">
                  <a:pos x="wd2" y="hd2"/>
                </a:cxn>
                <a:cxn ang="10800000">
                  <a:pos x="wd2" y="hd2"/>
                </a:cxn>
                <a:cxn ang="16200000">
                  <a:pos x="wd2" y="hd2"/>
                </a:cxn>
              </a:cxnLst>
              <a:rect l="0" t="0" r="r" b="b"/>
              <a:pathLst>
                <a:path w="21600" h="21600" extrusionOk="0">
                  <a:moveTo>
                    <a:pt x="6750" y="5760"/>
                  </a:moveTo>
                  <a:cubicBezTo>
                    <a:pt x="5063" y="0"/>
                    <a:pt x="5063" y="0"/>
                    <a:pt x="5063" y="0"/>
                  </a:cubicBezTo>
                  <a:cubicBezTo>
                    <a:pt x="675" y="0"/>
                    <a:pt x="675" y="0"/>
                    <a:pt x="675" y="0"/>
                  </a:cubicBezTo>
                  <a:cubicBezTo>
                    <a:pt x="338" y="0"/>
                    <a:pt x="0" y="360"/>
                    <a:pt x="0" y="720"/>
                  </a:cubicBezTo>
                  <a:cubicBezTo>
                    <a:pt x="0" y="1080"/>
                    <a:pt x="338" y="1440"/>
                    <a:pt x="675" y="1440"/>
                  </a:cubicBezTo>
                  <a:cubicBezTo>
                    <a:pt x="4050" y="1440"/>
                    <a:pt x="4050" y="1440"/>
                    <a:pt x="4050" y="1440"/>
                  </a:cubicBezTo>
                  <a:cubicBezTo>
                    <a:pt x="5400" y="5760"/>
                    <a:pt x="5400" y="5760"/>
                    <a:pt x="5400" y="5760"/>
                  </a:cubicBezTo>
                  <a:cubicBezTo>
                    <a:pt x="5400" y="5760"/>
                    <a:pt x="5400" y="5760"/>
                    <a:pt x="5400" y="5760"/>
                  </a:cubicBezTo>
                  <a:cubicBezTo>
                    <a:pt x="6750" y="14400"/>
                    <a:pt x="6750" y="14400"/>
                    <a:pt x="6750" y="14400"/>
                  </a:cubicBezTo>
                  <a:cubicBezTo>
                    <a:pt x="6750" y="16020"/>
                    <a:pt x="7931" y="17280"/>
                    <a:pt x="9450" y="17280"/>
                  </a:cubicBezTo>
                  <a:cubicBezTo>
                    <a:pt x="16875" y="17280"/>
                    <a:pt x="16875" y="17280"/>
                    <a:pt x="16875" y="17280"/>
                  </a:cubicBezTo>
                  <a:cubicBezTo>
                    <a:pt x="18394" y="17280"/>
                    <a:pt x="19575" y="16020"/>
                    <a:pt x="19575" y="14400"/>
                  </a:cubicBezTo>
                  <a:cubicBezTo>
                    <a:pt x="21600" y="5760"/>
                    <a:pt x="21600" y="5760"/>
                    <a:pt x="21600" y="5760"/>
                  </a:cubicBezTo>
                  <a:lnTo>
                    <a:pt x="6750" y="5760"/>
                  </a:lnTo>
                  <a:close/>
                  <a:moveTo>
                    <a:pt x="18225" y="14400"/>
                  </a:moveTo>
                  <a:cubicBezTo>
                    <a:pt x="18225" y="15120"/>
                    <a:pt x="17550" y="15840"/>
                    <a:pt x="16875" y="15840"/>
                  </a:cubicBezTo>
                  <a:cubicBezTo>
                    <a:pt x="9450" y="15840"/>
                    <a:pt x="9450" y="15840"/>
                    <a:pt x="9450" y="15840"/>
                  </a:cubicBezTo>
                  <a:cubicBezTo>
                    <a:pt x="8775" y="15840"/>
                    <a:pt x="8100" y="15120"/>
                    <a:pt x="8100" y="14400"/>
                  </a:cubicBezTo>
                  <a:cubicBezTo>
                    <a:pt x="6919" y="7200"/>
                    <a:pt x="6919" y="7200"/>
                    <a:pt x="6919" y="7200"/>
                  </a:cubicBezTo>
                  <a:cubicBezTo>
                    <a:pt x="19912" y="7200"/>
                    <a:pt x="19912" y="7200"/>
                    <a:pt x="19912" y="7200"/>
                  </a:cubicBezTo>
                  <a:lnTo>
                    <a:pt x="18225" y="14400"/>
                  </a:lnTo>
                  <a:close/>
                  <a:moveTo>
                    <a:pt x="9450" y="18720"/>
                  </a:moveTo>
                  <a:cubicBezTo>
                    <a:pt x="8775" y="18720"/>
                    <a:pt x="8100" y="19440"/>
                    <a:pt x="8100" y="20160"/>
                  </a:cubicBezTo>
                  <a:cubicBezTo>
                    <a:pt x="8100" y="20880"/>
                    <a:pt x="8775" y="21600"/>
                    <a:pt x="9450" y="21600"/>
                  </a:cubicBezTo>
                  <a:cubicBezTo>
                    <a:pt x="10125" y="21600"/>
                    <a:pt x="10800" y="20880"/>
                    <a:pt x="10800" y="20160"/>
                  </a:cubicBezTo>
                  <a:cubicBezTo>
                    <a:pt x="10800" y="19440"/>
                    <a:pt x="10125" y="18720"/>
                    <a:pt x="9450" y="18720"/>
                  </a:cubicBezTo>
                  <a:close/>
                  <a:moveTo>
                    <a:pt x="16200" y="18720"/>
                  </a:moveTo>
                  <a:cubicBezTo>
                    <a:pt x="15525" y="18720"/>
                    <a:pt x="14850" y="19440"/>
                    <a:pt x="14850" y="20160"/>
                  </a:cubicBezTo>
                  <a:cubicBezTo>
                    <a:pt x="14850" y="20880"/>
                    <a:pt x="15525" y="21600"/>
                    <a:pt x="16200" y="21600"/>
                  </a:cubicBezTo>
                  <a:cubicBezTo>
                    <a:pt x="16875" y="21600"/>
                    <a:pt x="17550" y="20880"/>
                    <a:pt x="17550" y="20160"/>
                  </a:cubicBezTo>
                  <a:cubicBezTo>
                    <a:pt x="17550" y="19440"/>
                    <a:pt x="16875" y="18720"/>
                    <a:pt x="16200" y="1872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grpSp>
        <p:nvGrpSpPr>
          <p:cNvPr id="593" name="组合 76"/>
          <p:cNvGrpSpPr/>
          <p:nvPr/>
        </p:nvGrpSpPr>
        <p:grpSpPr>
          <a:xfrm>
            <a:off x="6785767" y="3194355"/>
            <a:ext cx="820587" cy="820587"/>
            <a:chOff x="0" y="0"/>
            <a:chExt cx="820586" cy="820586"/>
          </a:xfrm>
        </p:grpSpPr>
        <p:sp>
          <p:nvSpPr>
            <p:cNvPr id="591" name="矩形: 圆角 65"/>
            <p:cNvSpPr/>
            <p:nvPr/>
          </p:nvSpPr>
          <p:spPr>
            <a:xfrm rot="2700000">
              <a:off x="120172" y="120172"/>
              <a:ext cx="580243" cy="580243"/>
            </a:xfrm>
            <a:prstGeom prst="roundRect">
              <a:avLst>
                <a:gd name="adj" fmla="val 18434"/>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592" name="Freeform 41"/>
            <p:cNvSpPr/>
            <p:nvPr/>
          </p:nvSpPr>
          <p:spPr>
            <a:xfrm>
              <a:off x="304961" y="339880"/>
              <a:ext cx="202721" cy="201787"/>
            </a:xfrm>
            <a:custGeom>
              <a:avLst/>
              <a:gdLst/>
              <a:ahLst/>
              <a:cxnLst>
                <a:cxn ang="0">
                  <a:pos x="wd2" y="hd2"/>
                </a:cxn>
                <a:cxn ang="5400000">
                  <a:pos x="wd2" y="hd2"/>
                </a:cxn>
                <a:cxn ang="10800000">
                  <a:pos x="wd2" y="hd2"/>
                </a:cxn>
                <a:cxn ang="16200000">
                  <a:pos x="wd2" y="hd2"/>
                </a:cxn>
              </a:cxnLst>
              <a:rect l="0" t="0" r="r" b="b"/>
              <a:pathLst>
                <a:path w="21600" h="21600" extrusionOk="0">
                  <a:moveTo>
                    <a:pt x="10800" y="13500"/>
                  </a:moveTo>
                  <a:cubicBezTo>
                    <a:pt x="11138" y="13500"/>
                    <a:pt x="11475" y="13163"/>
                    <a:pt x="11475" y="12825"/>
                  </a:cubicBezTo>
                  <a:cubicBezTo>
                    <a:pt x="11475" y="4725"/>
                    <a:pt x="11475" y="4725"/>
                    <a:pt x="11475" y="4725"/>
                  </a:cubicBezTo>
                  <a:cubicBezTo>
                    <a:pt x="11475" y="4387"/>
                    <a:pt x="11138" y="4050"/>
                    <a:pt x="10800" y="4050"/>
                  </a:cubicBezTo>
                  <a:cubicBezTo>
                    <a:pt x="10462" y="4050"/>
                    <a:pt x="10125" y="4387"/>
                    <a:pt x="10125" y="4725"/>
                  </a:cubicBezTo>
                  <a:cubicBezTo>
                    <a:pt x="10125" y="12825"/>
                    <a:pt x="10125" y="12825"/>
                    <a:pt x="10125" y="12825"/>
                  </a:cubicBezTo>
                  <a:cubicBezTo>
                    <a:pt x="10125" y="13163"/>
                    <a:pt x="10462" y="13500"/>
                    <a:pt x="10800" y="13500"/>
                  </a:cubicBezTo>
                  <a:close/>
                  <a:moveTo>
                    <a:pt x="14850" y="13500"/>
                  </a:moveTo>
                  <a:cubicBezTo>
                    <a:pt x="15188" y="13500"/>
                    <a:pt x="15525" y="13163"/>
                    <a:pt x="15525" y="12825"/>
                  </a:cubicBezTo>
                  <a:cubicBezTo>
                    <a:pt x="15525" y="6750"/>
                    <a:pt x="15525" y="6750"/>
                    <a:pt x="15525" y="6750"/>
                  </a:cubicBezTo>
                  <a:cubicBezTo>
                    <a:pt x="15525" y="6412"/>
                    <a:pt x="15188" y="6075"/>
                    <a:pt x="14850" y="6075"/>
                  </a:cubicBezTo>
                  <a:cubicBezTo>
                    <a:pt x="14513" y="6075"/>
                    <a:pt x="14175" y="6412"/>
                    <a:pt x="14175" y="6750"/>
                  </a:cubicBezTo>
                  <a:cubicBezTo>
                    <a:pt x="14175" y="12825"/>
                    <a:pt x="14175" y="12825"/>
                    <a:pt x="14175" y="12825"/>
                  </a:cubicBezTo>
                  <a:cubicBezTo>
                    <a:pt x="14175" y="13163"/>
                    <a:pt x="14513" y="13500"/>
                    <a:pt x="14850" y="13500"/>
                  </a:cubicBezTo>
                  <a:close/>
                  <a:moveTo>
                    <a:pt x="6750" y="13500"/>
                  </a:moveTo>
                  <a:cubicBezTo>
                    <a:pt x="7087" y="13500"/>
                    <a:pt x="7425" y="13163"/>
                    <a:pt x="7425" y="12825"/>
                  </a:cubicBezTo>
                  <a:cubicBezTo>
                    <a:pt x="7425" y="10125"/>
                    <a:pt x="7425" y="10125"/>
                    <a:pt x="7425" y="10125"/>
                  </a:cubicBezTo>
                  <a:cubicBezTo>
                    <a:pt x="7425" y="9787"/>
                    <a:pt x="7087" y="9450"/>
                    <a:pt x="6750" y="9450"/>
                  </a:cubicBezTo>
                  <a:cubicBezTo>
                    <a:pt x="6412" y="9450"/>
                    <a:pt x="6075" y="9787"/>
                    <a:pt x="6075" y="10125"/>
                  </a:cubicBezTo>
                  <a:cubicBezTo>
                    <a:pt x="6075" y="12825"/>
                    <a:pt x="6075" y="12825"/>
                    <a:pt x="6075" y="12825"/>
                  </a:cubicBezTo>
                  <a:cubicBezTo>
                    <a:pt x="6075" y="13163"/>
                    <a:pt x="6412" y="13500"/>
                    <a:pt x="6750" y="13500"/>
                  </a:cubicBezTo>
                  <a:close/>
                  <a:moveTo>
                    <a:pt x="0" y="0"/>
                  </a:moveTo>
                  <a:cubicBezTo>
                    <a:pt x="0" y="1350"/>
                    <a:pt x="0" y="1350"/>
                    <a:pt x="0" y="1350"/>
                  </a:cubicBezTo>
                  <a:cubicBezTo>
                    <a:pt x="1350" y="1350"/>
                    <a:pt x="1350" y="1350"/>
                    <a:pt x="1350" y="1350"/>
                  </a:cubicBezTo>
                  <a:cubicBezTo>
                    <a:pt x="1350" y="2362"/>
                    <a:pt x="1350" y="14175"/>
                    <a:pt x="1350" y="14175"/>
                  </a:cubicBezTo>
                  <a:cubicBezTo>
                    <a:pt x="1350" y="15694"/>
                    <a:pt x="2531" y="16875"/>
                    <a:pt x="4050" y="16875"/>
                  </a:cubicBezTo>
                  <a:cubicBezTo>
                    <a:pt x="8100" y="16875"/>
                    <a:pt x="8100" y="16875"/>
                    <a:pt x="8100" y="16875"/>
                  </a:cubicBezTo>
                  <a:cubicBezTo>
                    <a:pt x="5400" y="21600"/>
                    <a:pt x="5400" y="21600"/>
                    <a:pt x="5400" y="21600"/>
                  </a:cubicBezTo>
                  <a:cubicBezTo>
                    <a:pt x="7425" y="21600"/>
                    <a:pt x="7425" y="21600"/>
                    <a:pt x="7425" y="21600"/>
                  </a:cubicBezTo>
                  <a:cubicBezTo>
                    <a:pt x="10125" y="16875"/>
                    <a:pt x="10125" y="16875"/>
                    <a:pt x="10125" y="16875"/>
                  </a:cubicBezTo>
                  <a:cubicBezTo>
                    <a:pt x="11475" y="16875"/>
                    <a:pt x="11475" y="16875"/>
                    <a:pt x="11475" y="16875"/>
                  </a:cubicBezTo>
                  <a:cubicBezTo>
                    <a:pt x="14175" y="21600"/>
                    <a:pt x="14175" y="21600"/>
                    <a:pt x="14175" y="21600"/>
                  </a:cubicBezTo>
                  <a:cubicBezTo>
                    <a:pt x="16200" y="21600"/>
                    <a:pt x="16200" y="21600"/>
                    <a:pt x="16200" y="21600"/>
                  </a:cubicBezTo>
                  <a:cubicBezTo>
                    <a:pt x="13500" y="16875"/>
                    <a:pt x="13500" y="16875"/>
                    <a:pt x="13500" y="16875"/>
                  </a:cubicBezTo>
                  <a:cubicBezTo>
                    <a:pt x="17550" y="16875"/>
                    <a:pt x="17550" y="16875"/>
                    <a:pt x="17550" y="16875"/>
                  </a:cubicBezTo>
                  <a:cubicBezTo>
                    <a:pt x="19069" y="16875"/>
                    <a:pt x="20250" y="15694"/>
                    <a:pt x="20250" y="14175"/>
                  </a:cubicBezTo>
                  <a:cubicBezTo>
                    <a:pt x="20250" y="14175"/>
                    <a:pt x="20250" y="2531"/>
                    <a:pt x="20250" y="1350"/>
                  </a:cubicBezTo>
                  <a:cubicBezTo>
                    <a:pt x="21600" y="1350"/>
                    <a:pt x="21600" y="1350"/>
                    <a:pt x="21600" y="1350"/>
                  </a:cubicBezTo>
                  <a:cubicBezTo>
                    <a:pt x="21600" y="0"/>
                    <a:pt x="21600" y="0"/>
                    <a:pt x="21600" y="0"/>
                  </a:cubicBezTo>
                  <a:lnTo>
                    <a:pt x="0" y="0"/>
                  </a:lnTo>
                  <a:close/>
                  <a:moveTo>
                    <a:pt x="18900" y="14175"/>
                  </a:moveTo>
                  <a:cubicBezTo>
                    <a:pt x="18900" y="15019"/>
                    <a:pt x="18394" y="15525"/>
                    <a:pt x="17550" y="15525"/>
                  </a:cubicBezTo>
                  <a:cubicBezTo>
                    <a:pt x="4050" y="15525"/>
                    <a:pt x="4050" y="15525"/>
                    <a:pt x="4050" y="15525"/>
                  </a:cubicBezTo>
                  <a:cubicBezTo>
                    <a:pt x="3206" y="15525"/>
                    <a:pt x="2700" y="15019"/>
                    <a:pt x="2700" y="14175"/>
                  </a:cubicBezTo>
                  <a:cubicBezTo>
                    <a:pt x="2700" y="14175"/>
                    <a:pt x="2700" y="2194"/>
                    <a:pt x="2700" y="1350"/>
                  </a:cubicBezTo>
                  <a:cubicBezTo>
                    <a:pt x="18900" y="1350"/>
                    <a:pt x="18900" y="1350"/>
                    <a:pt x="18900" y="1350"/>
                  </a:cubicBezTo>
                  <a:cubicBezTo>
                    <a:pt x="18900" y="2700"/>
                    <a:pt x="18900" y="14175"/>
                    <a:pt x="18900" y="14175"/>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sp>
        <p:nvSpPr>
          <p:cNvPr id="594" name="文本框 70"/>
          <p:cNvSpPr txBox="1"/>
          <p:nvPr/>
        </p:nvSpPr>
        <p:spPr>
          <a:xfrm>
            <a:off x="7627465" y="3280059"/>
            <a:ext cx="2315937"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2"/>
                </a:solidFill>
                <a:latin typeface="方正大标宋简体"/>
                <a:ea typeface="方正大标宋简体"/>
                <a:cs typeface="方正大标宋简体"/>
                <a:sym typeface="方正大标宋简体"/>
              </a:defRPr>
            </a:lvl1pPr>
          </a:lstStyle>
          <a:p>
            <a:r>
              <a:t>添加业务说明</a:t>
            </a:r>
          </a:p>
        </p:txBody>
      </p:sp>
      <p:sp>
        <p:nvSpPr>
          <p:cNvPr id="595" name="文本框 71"/>
          <p:cNvSpPr txBox="1"/>
          <p:nvPr/>
        </p:nvSpPr>
        <p:spPr>
          <a:xfrm>
            <a:off x="7648103" y="3663300"/>
            <a:ext cx="4198141"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596" name="文本框 73"/>
          <p:cNvSpPr txBox="1"/>
          <p:nvPr/>
        </p:nvSpPr>
        <p:spPr>
          <a:xfrm>
            <a:off x="7627465" y="4767876"/>
            <a:ext cx="2315937"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EDAC5D"/>
                </a:solidFill>
                <a:latin typeface="方正大标宋简体"/>
                <a:ea typeface="方正大标宋简体"/>
                <a:cs typeface="方正大标宋简体"/>
                <a:sym typeface="方正大标宋简体"/>
              </a:defRPr>
            </a:lvl1pPr>
          </a:lstStyle>
          <a:p>
            <a:r>
              <a:t>添加业务说明</a:t>
            </a:r>
          </a:p>
        </p:txBody>
      </p:sp>
      <p:sp>
        <p:nvSpPr>
          <p:cNvPr id="597" name="文本框 74"/>
          <p:cNvSpPr txBox="1"/>
          <p:nvPr/>
        </p:nvSpPr>
        <p:spPr>
          <a:xfrm>
            <a:off x="7648103" y="5151116"/>
            <a:ext cx="4198141"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fill="hold"/>
                                        <p:tgtEl>
                                          <p:spTgt spid="582">
                                            <p:graphicEl>
                                              <a:chart seriesIdx="-3" categoryIdx="-3" bldStep="gridLegend"/>
                                            </p:graphicEl>
                                          </p:spTgt>
                                        </p:tgtEl>
                                        <p:attrNameLst>
                                          <p:attrName>style.visibility</p:attrName>
                                        </p:attrNameLst>
                                      </p:cBhvr>
                                      <p:to>
                                        <p:strVal val="visible"/>
                                      </p:to>
                                    </p:set>
                                    <p:animEffect transition="in" filter="wipe(down)">
                                      <p:cBhvr>
                                        <p:cTn id="7" dur="500"/>
                                        <p:tgtEl>
                                          <p:spTgt spid="582">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1" nodeType="afterEffect">
                                  <p:stCondLst>
                                    <p:cond delay="0"/>
                                  </p:stCondLst>
                                  <p:childTnLst>
                                    <p:set>
                                      <p:cBhvr>
                                        <p:cTn id="10" fill="hold"/>
                                        <p:tgtEl>
                                          <p:spTgt spid="582">
                                            <p:graphicEl>
                                              <a:chart seriesIdx="0" categoryIdx="-4" bldStep="series"/>
                                            </p:graphicEl>
                                          </p:spTgt>
                                        </p:tgtEl>
                                        <p:attrNameLst>
                                          <p:attrName>style.visibility</p:attrName>
                                        </p:attrNameLst>
                                      </p:cBhvr>
                                      <p:to>
                                        <p:strVal val="visible"/>
                                      </p:to>
                                    </p:set>
                                    <p:animEffect transition="in" filter="wipe(down)">
                                      <p:cBhvr>
                                        <p:cTn id="11" dur="500"/>
                                        <p:tgtEl>
                                          <p:spTgt spid="582">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1" nodeType="afterEffect">
                                  <p:stCondLst>
                                    <p:cond delay="0"/>
                                  </p:stCondLst>
                                  <p:childTnLst>
                                    <p:set>
                                      <p:cBhvr>
                                        <p:cTn id="14" fill="hold"/>
                                        <p:tgtEl>
                                          <p:spTgt spid="582">
                                            <p:graphicEl>
                                              <a:chart seriesIdx="1" categoryIdx="-4" bldStep="series"/>
                                            </p:graphicEl>
                                          </p:spTgt>
                                        </p:tgtEl>
                                        <p:attrNameLst>
                                          <p:attrName>style.visibility</p:attrName>
                                        </p:attrNameLst>
                                      </p:cBhvr>
                                      <p:to>
                                        <p:strVal val="visible"/>
                                      </p:to>
                                    </p:set>
                                    <p:animEffect transition="in" filter="wipe(down)">
                                      <p:cBhvr>
                                        <p:cTn id="15" dur="500"/>
                                        <p:tgtEl>
                                          <p:spTgt spid="582">
                                            <p:graphicEl>
                                              <a:chart seriesIdx="1" categoryIdx="-4" bldStep="series"/>
                                            </p:graphicEl>
                                          </p:spTgt>
                                        </p:tgtEl>
                                      </p:cBhvr>
                                    </p:animEffect>
                                  </p:childTnLst>
                                </p:cTn>
                              </p:par>
                            </p:childTnLst>
                          </p:cTn>
                        </p:par>
                        <p:par>
                          <p:cTn id="16" fill="hold">
                            <p:stCondLst>
                              <p:cond delay="1500"/>
                            </p:stCondLst>
                            <p:childTnLst>
                              <p:par>
                                <p:cTn id="17" presetID="22" presetClass="entr" presetSubtype="4" fill="hold" grpId="1" nodeType="afterEffect">
                                  <p:stCondLst>
                                    <p:cond delay="0"/>
                                  </p:stCondLst>
                                  <p:childTnLst>
                                    <p:set>
                                      <p:cBhvr>
                                        <p:cTn id="18" fill="hold"/>
                                        <p:tgtEl>
                                          <p:spTgt spid="582">
                                            <p:graphicEl>
                                              <a:chart seriesIdx="2" categoryIdx="-4" bldStep="series"/>
                                            </p:graphicEl>
                                          </p:spTgt>
                                        </p:tgtEl>
                                        <p:attrNameLst>
                                          <p:attrName>style.visibility</p:attrName>
                                        </p:attrNameLst>
                                      </p:cBhvr>
                                      <p:to>
                                        <p:strVal val="visible"/>
                                      </p:to>
                                    </p:set>
                                    <p:animEffect transition="in" filter="wipe(down)">
                                      <p:cBhvr>
                                        <p:cTn id="19" dur="500"/>
                                        <p:tgtEl>
                                          <p:spTgt spid="582">
                                            <p:graphicEl>
                                              <a:chart seriesIdx="2" categoryIdx="-4" bldStep="series"/>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2" nodeType="clickEffect">
                                  <p:stCondLst>
                                    <p:cond delay="0"/>
                                  </p:stCondLst>
                                  <p:iterate>
                                    <p:tmAbs val="0"/>
                                  </p:iterate>
                                  <p:childTnLst>
                                    <p:set>
                                      <p:cBhvr>
                                        <p:cTn id="23" fill="hold"/>
                                        <p:tgtEl>
                                          <p:spTgt spid="585"/>
                                        </p:tgtEl>
                                        <p:attrNameLst>
                                          <p:attrName>style.visibility</p:attrName>
                                        </p:attrNameLst>
                                      </p:cBhvr>
                                      <p:to>
                                        <p:strVal val="visible"/>
                                      </p:to>
                                    </p:set>
                                    <p:anim calcmode="lin" valueType="num">
                                      <p:cBhvr>
                                        <p:cTn id="24" dur="500" fill="hold"/>
                                        <p:tgtEl>
                                          <p:spTgt spid="585"/>
                                        </p:tgtEl>
                                        <p:attrNameLst>
                                          <p:attrName>ppt_x</p:attrName>
                                        </p:attrNameLst>
                                      </p:cBhvr>
                                      <p:tavLst>
                                        <p:tav tm="0">
                                          <p:val>
                                            <p:strVal val="#ppt_x"/>
                                          </p:val>
                                        </p:tav>
                                        <p:tav tm="100000">
                                          <p:val>
                                            <p:strVal val="#ppt_x"/>
                                          </p:val>
                                        </p:tav>
                                      </p:tavLst>
                                    </p:anim>
                                    <p:anim calcmode="lin" valueType="num">
                                      <p:cBhvr>
                                        <p:cTn id="25" dur="500" fill="hold"/>
                                        <p:tgtEl>
                                          <p:spTgt spid="585"/>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 presetClass="entr" presetSubtype="1" fill="hold" grpId="3" nodeType="afterEffect">
                                  <p:stCondLst>
                                    <p:cond delay="0"/>
                                  </p:stCondLst>
                                  <p:iterate>
                                    <p:tmAbs val="0"/>
                                  </p:iterate>
                                  <p:childTnLst>
                                    <p:set>
                                      <p:cBhvr>
                                        <p:cTn id="28" fill="hold"/>
                                        <p:tgtEl>
                                          <p:spTgt spid="586"/>
                                        </p:tgtEl>
                                        <p:attrNameLst>
                                          <p:attrName>style.visibility</p:attrName>
                                        </p:attrNameLst>
                                      </p:cBhvr>
                                      <p:to>
                                        <p:strVal val="visible"/>
                                      </p:to>
                                    </p:set>
                                    <p:anim calcmode="lin" valueType="num">
                                      <p:cBhvr>
                                        <p:cTn id="29" dur="250" fill="hold"/>
                                        <p:tgtEl>
                                          <p:spTgt spid="586"/>
                                        </p:tgtEl>
                                        <p:attrNameLst>
                                          <p:attrName>ppt_x</p:attrName>
                                        </p:attrNameLst>
                                      </p:cBhvr>
                                      <p:tavLst>
                                        <p:tav tm="0">
                                          <p:val>
                                            <p:strVal val="#ppt_x"/>
                                          </p:val>
                                        </p:tav>
                                        <p:tav tm="100000">
                                          <p:val>
                                            <p:strVal val="#ppt_x"/>
                                          </p:val>
                                        </p:tav>
                                      </p:tavLst>
                                    </p:anim>
                                    <p:anim calcmode="lin" valueType="num">
                                      <p:cBhvr>
                                        <p:cTn id="30" dur="250" fill="hold"/>
                                        <p:tgtEl>
                                          <p:spTgt spid="586"/>
                                        </p:tgtEl>
                                        <p:attrNameLst>
                                          <p:attrName>ppt_y</p:attrName>
                                        </p:attrNameLst>
                                      </p:cBhvr>
                                      <p:tavLst>
                                        <p:tav tm="0">
                                          <p:val>
                                            <p:strVal val="0-#ppt_h/2"/>
                                          </p:val>
                                        </p:tav>
                                        <p:tav tm="100000">
                                          <p:val>
                                            <p:strVal val="#ppt_y"/>
                                          </p:val>
                                        </p:tav>
                                      </p:tavLst>
                                    </p:anim>
                                  </p:childTnLst>
                                </p:cTn>
                              </p:par>
                            </p:childTnLst>
                          </p:cTn>
                        </p:par>
                        <p:par>
                          <p:cTn id="31" fill="hold">
                            <p:stCondLst>
                              <p:cond delay="750"/>
                            </p:stCondLst>
                            <p:childTnLst>
                              <p:par>
                                <p:cTn id="32" presetID="10" presetClass="entr" fill="hold" grpId="4" nodeType="afterEffect">
                                  <p:stCondLst>
                                    <p:cond delay="0"/>
                                  </p:stCondLst>
                                  <p:iterate>
                                    <p:tmAbs val="0"/>
                                  </p:iterate>
                                  <p:childTnLst>
                                    <p:set>
                                      <p:cBhvr>
                                        <p:cTn id="33" fill="hold"/>
                                        <p:tgtEl>
                                          <p:spTgt spid="587"/>
                                        </p:tgtEl>
                                        <p:attrNameLst>
                                          <p:attrName>style.visibility</p:attrName>
                                        </p:attrNameLst>
                                      </p:cBhvr>
                                      <p:to>
                                        <p:strVal val="visible"/>
                                      </p:to>
                                    </p:set>
                                    <p:animEffect transition="in" filter="fade">
                                      <p:cBhvr>
                                        <p:cTn id="34" dur="500"/>
                                        <p:tgtEl>
                                          <p:spTgt spid="587"/>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5" nodeType="clickEffect">
                                  <p:stCondLst>
                                    <p:cond delay="0"/>
                                  </p:stCondLst>
                                  <p:iterate>
                                    <p:tmAbs val="0"/>
                                  </p:iterate>
                                  <p:childTnLst>
                                    <p:set>
                                      <p:cBhvr>
                                        <p:cTn id="38" fill="hold"/>
                                        <p:tgtEl>
                                          <p:spTgt spid="593"/>
                                        </p:tgtEl>
                                        <p:attrNameLst>
                                          <p:attrName>style.visibility</p:attrName>
                                        </p:attrNameLst>
                                      </p:cBhvr>
                                      <p:to>
                                        <p:strVal val="visible"/>
                                      </p:to>
                                    </p:set>
                                    <p:anim calcmode="lin" valueType="num">
                                      <p:cBhvr>
                                        <p:cTn id="39" dur="500" fill="hold"/>
                                        <p:tgtEl>
                                          <p:spTgt spid="593"/>
                                        </p:tgtEl>
                                        <p:attrNameLst>
                                          <p:attrName>ppt_x</p:attrName>
                                        </p:attrNameLst>
                                      </p:cBhvr>
                                      <p:tavLst>
                                        <p:tav tm="0">
                                          <p:val>
                                            <p:strVal val="#ppt_x"/>
                                          </p:val>
                                        </p:tav>
                                        <p:tav tm="100000">
                                          <p:val>
                                            <p:strVal val="#ppt_x"/>
                                          </p:val>
                                        </p:tav>
                                      </p:tavLst>
                                    </p:anim>
                                    <p:anim calcmode="lin" valueType="num">
                                      <p:cBhvr>
                                        <p:cTn id="40" dur="500" fill="hold"/>
                                        <p:tgtEl>
                                          <p:spTgt spid="593"/>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2" presetClass="entr" presetSubtype="1" fill="hold" grpId="6" nodeType="afterEffect">
                                  <p:stCondLst>
                                    <p:cond delay="0"/>
                                  </p:stCondLst>
                                  <p:iterate>
                                    <p:tmAbs val="0"/>
                                  </p:iterate>
                                  <p:childTnLst>
                                    <p:set>
                                      <p:cBhvr>
                                        <p:cTn id="43" fill="hold"/>
                                        <p:tgtEl>
                                          <p:spTgt spid="594"/>
                                        </p:tgtEl>
                                        <p:attrNameLst>
                                          <p:attrName>style.visibility</p:attrName>
                                        </p:attrNameLst>
                                      </p:cBhvr>
                                      <p:to>
                                        <p:strVal val="visible"/>
                                      </p:to>
                                    </p:set>
                                    <p:anim calcmode="lin" valueType="num">
                                      <p:cBhvr>
                                        <p:cTn id="44" dur="250" fill="hold"/>
                                        <p:tgtEl>
                                          <p:spTgt spid="594"/>
                                        </p:tgtEl>
                                        <p:attrNameLst>
                                          <p:attrName>ppt_x</p:attrName>
                                        </p:attrNameLst>
                                      </p:cBhvr>
                                      <p:tavLst>
                                        <p:tav tm="0">
                                          <p:val>
                                            <p:strVal val="#ppt_x"/>
                                          </p:val>
                                        </p:tav>
                                        <p:tav tm="100000">
                                          <p:val>
                                            <p:strVal val="#ppt_x"/>
                                          </p:val>
                                        </p:tav>
                                      </p:tavLst>
                                    </p:anim>
                                    <p:anim calcmode="lin" valueType="num">
                                      <p:cBhvr>
                                        <p:cTn id="45" dur="250" fill="hold"/>
                                        <p:tgtEl>
                                          <p:spTgt spid="594"/>
                                        </p:tgtEl>
                                        <p:attrNameLst>
                                          <p:attrName>ppt_y</p:attrName>
                                        </p:attrNameLst>
                                      </p:cBhvr>
                                      <p:tavLst>
                                        <p:tav tm="0">
                                          <p:val>
                                            <p:strVal val="0-#ppt_h/2"/>
                                          </p:val>
                                        </p:tav>
                                        <p:tav tm="100000">
                                          <p:val>
                                            <p:strVal val="#ppt_y"/>
                                          </p:val>
                                        </p:tav>
                                      </p:tavLst>
                                    </p:anim>
                                  </p:childTnLst>
                                </p:cTn>
                              </p:par>
                            </p:childTnLst>
                          </p:cTn>
                        </p:par>
                        <p:par>
                          <p:cTn id="46" fill="hold">
                            <p:stCondLst>
                              <p:cond delay="750"/>
                            </p:stCondLst>
                            <p:childTnLst>
                              <p:par>
                                <p:cTn id="47" presetID="10" presetClass="entr" fill="hold" grpId="7" nodeType="afterEffect">
                                  <p:stCondLst>
                                    <p:cond delay="0"/>
                                  </p:stCondLst>
                                  <p:iterate>
                                    <p:tmAbs val="0"/>
                                  </p:iterate>
                                  <p:childTnLst>
                                    <p:set>
                                      <p:cBhvr>
                                        <p:cTn id="48" fill="hold"/>
                                        <p:tgtEl>
                                          <p:spTgt spid="595"/>
                                        </p:tgtEl>
                                        <p:attrNameLst>
                                          <p:attrName>style.visibility</p:attrName>
                                        </p:attrNameLst>
                                      </p:cBhvr>
                                      <p:to>
                                        <p:strVal val="visible"/>
                                      </p:to>
                                    </p:set>
                                    <p:animEffect transition="in" filter="fade">
                                      <p:cBhvr>
                                        <p:cTn id="49" dur="500"/>
                                        <p:tgtEl>
                                          <p:spTgt spid="595"/>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8" nodeType="clickEffect">
                                  <p:stCondLst>
                                    <p:cond delay="0"/>
                                  </p:stCondLst>
                                  <p:iterate>
                                    <p:tmAbs val="0"/>
                                  </p:iterate>
                                  <p:childTnLst>
                                    <p:set>
                                      <p:cBhvr>
                                        <p:cTn id="53" fill="hold"/>
                                        <p:tgtEl>
                                          <p:spTgt spid="590"/>
                                        </p:tgtEl>
                                        <p:attrNameLst>
                                          <p:attrName>style.visibility</p:attrName>
                                        </p:attrNameLst>
                                      </p:cBhvr>
                                      <p:to>
                                        <p:strVal val="visible"/>
                                      </p:to>
                                    </p:set>
                                    <p:anim calcmode="lin" valueType="num">
                                      <p:cBhvr>
                                        <p:cTn id="54" dur="500" fill="hold"/>
                                        <p:tgtEl>
                                          <p:spTgt spid="590"/>
                                        </p:tgtEl>
                                        <p:attrNameLst>
                                          <p:attrName>ppt_x</p:attrName>
                                        </p:attrNameLst>
                                      </p:cBhvr>
                                      <p:tavLst>
                                        <p:tav tm="0">
                                          <p:val>
                                            <p:strVal val="#ppt_x"/>
                                          </p:val>
                                        </p:tav>
                                        <p:tav tm="100000">
                                          <p:val>
                                            <p:strVal val="#ppt_x"/>
                                          </p:val>
                                        </p:tav>
                                      </p:tavLst>
                                    </p:anim>
                                    <p:anim calcmode="lin" valueType="num">
                                      <p:cBhvr>
                                        <p:cTn id="55" dur="500" fill="hold"/>
                                        <p:tgtEl>
                                          <p:spTgt spid="590"/>
                                        </p:tgtEl>
                                        <p:attrNameLst>
                                          <p:attrName>ppt_y</p:attrName>
                                        </p:attrNameLst>
                                      </p:cBhvr>
                                      <p:tavLst>
                                        <p:tav tm="0">
                                          <p:val>
                                            <p:strVal val="1+#ppt_h/2"/>
                                          </p:val>
                                        </p:tav>
                                        <p:tav tm="100000">
                                          <p:val>
                                            <p:strVal val="#ppt_y"/>
                                          </p:val>
                                        </p:tav>
                                      </p:tavLst>
                                    </p:anim>
                                  </p:childTnLst>
                                </p:cTn>
                              </p:par>
                            </p:childTnLst>
                          </p:cTn>
                        </p:par>
                        <p:par>
                          <p:cTn id="56" fill="hold">
                            <p:stCondLst>
                              <p:cond delay="500"/>
                            </p:stCondLst>
                            <p:childTnLst>
                              <p:par>
                                <p:cTn id="57" presetID="2" presetClass="entr" presetSubtype="1" fill="hold" grpId="9" nodeType="afterEffect">
                                  <p:stCondLst>
                                    <p:cond delay="0"/>
                                  </p:stCondLst>
                                  <p:iterate>
                                    <p:tmAbs val="0"/>
                                  </p:iterate>
                                  <p:childTnLst>
                                    <p:set>
                                      <p:cBhvr>
                                        <p:cTn id="58" fill="hold"/>
                                        <p:tgtEl>
                                          <p:spTgt spid="596"/>
                                        </p:tgtEl>
                                        <p:attrNameLst>
                                          <p:attrName>style.visibility</p:attrName>
                                        </p:attrNameLst>
                                      </p:cBhvr>
                                      <p:to>
                                        <p:strVal val="visible"/>
                                      </p:to>
                                    </p:set>
                                    <p:anim calcmode="lin" valueType="num">
                                      <p:cBhvr>
                                        <p:cTn id="59" dur="250" fill="hold"/>
                                        <p:tgtEl>
                                          <p:spTgt spid="596"/>
                                        </p:tgtEl>
                                        <p:attrNameLst>
                                          <p:attrName>ppt_x</p:attrName>
                                        </p:attrNameLst>
                                      </p:cBhvr>
                                      <p:tavLst>
                                        <p:tav tm="0">
                                          <p:val>
                                            <p:strVal val="#ppt_x"/>
                                          </p:val>
                                        </p:tav>
                                        <p:tav tm="100000">
                                          <p:val>
                                            <p:strVal val="#ppt_x"/>
                                          </p:val>
                                        </p:tav>
                                      </p:tavLst>
                                    </p:anim>
                                    <p:anim calcmode="lin" valueType="num">
                                      <p:cBhvr>
                                        <p:cTn id="60" dur="250" fill="hold"/>
                                        <p:tgtEl>
                                          <p:spTgt spid="596"/>
                                        </p:tgtEl>
                                        <p:attrNameLst>
                                          <p:attrName>ppt_y</p:attrName>
                                        </p:attrNameLst>
                                      </p:cBhvr>
                                      <p:tavLst>
                                        <p:tav tm="0">
                                          <p:val>
                                            <p:strVal val="0-#ppt_h/2"/>
                                          </p:val>
                                        </p:tav>
                                        <p:tav tm="100000">
                                          <p:val>
                                            <p:strVal val="#ppt_y"/>
                                          </p:val>
                                        </p:tav>
                                      </p:tavLst>
                                    </p:anim>
                                  </p:childTnLst>
                                </p:cTn>
                              </p:par>
                            </p:childTnLst>
                          </p:cTn>
                        </p:par>
                        <p:par>
                          <p:cTn id="61" fill="hold">
                            <p:stCondLst>
                              <p:cond delay="750"/>
                            </p:stCondLst>
                            <p:childTnLst>
                              <p:par>
                                <p:cTn id="62" presetID="10" presetClass="entr" fill="hold" grpId="10" nodeType="afterEffect">
                                  <p:stCondLst>
                                    <p:cond delay="0"/>
                                  </p:stCondLst>
                                  <p:iterate>
                                    <p:tmAbs val="0"/>
                                  </p:iterate>
                                  <p:childTnLst>
                                    <p:set>
                                      <p:cBhvr>
                                        <p:cTn id="63" fill="hold"/>
                                        <p:tgtEl>
                                          <p:spTgt spid="597"/>
                                        </p:tgtEl>
                                        <p:attrNameLst>
                                          <p:attrName>style.visibility</p:attrName>
                                        </p:attrNameLst>
                                      </p:cBhvr>
                                      <p:to>
                                        <p:strVal val="visible"/>
                                      </p:to>
                                    </p:set>
                                    <p:animEffect transition="in" filter="fade">
                                      <p:cBhvr>
                                        <p:cTn id="64" dur="500"/>
                                        <p:tgtEl>
                                          <p:spTgt spid="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82" grpId="1">
        <p:bldSub>
          <a:bldChart bld="series"/>
        </p:bldSub>
      </p:bldGraphic>
      <p:bldP spid="585" grpId="2" animBg="1" advAuto="0"/>
      <p:bldP spid="586" grpId="3" animBg="1" advAuto="0"/>
      <p:bldP spid="587" grpId="4" animBg="1" advAuto="0"/>
      <p:bldP spid="590" grpId="8" animBg="1" advAuto="0"/>
      <p:bldP spid="593" grpId="5" animBg="1" advAuto="0"/>
      <p:bldP spid="594" grpId="6" animBg="1" advAuto="0"/>
      <p:bldP spid="595" grpId="7" animBg="1" advAuto="0"/>
      <p:bldP spid="596" grpId="9" animBg="1" advAuto="0"/>
      <p:bldP spid="597" grpId="1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7" name="组合 1"/>
          <p:cNvGrpSpPr/>
          <p:nvPr/>
        </p:nvGrpSpPr>
        <p:grpSpPr>
          <a:xfrm>
            <a:off x="-1" y="378661"/>
            <a:ext cx="12197155" cy="733855"/>
            <a:chOff x="0" y="0"/>
            <a:chExt cx="12197154" cy="733853"/>
          </a:xfrm>
        </p:grpSpPr>
        <p:grpSp>
          <p:nvGrpSpPr>
            <p:cNvPr id="603" name="组合 2"/>
            <p:cNvGrpSpPr/>
            <p:nvPr/>
          </p:nvGrpSpPr>
          <p:grpSpPr>
            <a:xfrm>
              <a:off x="0" y="16989"/>
              <a:ext cx="814276" cy="670131"/>
              <a:chOff x="0" y="0"/>
              <a:chExt cx="814275" cy="670129"/>
            </a:xfrm>
          </p:grpSpPr>
          <p:sp>
            <p:nvSpPr>
              <p:cNvPr id="599" name="矩形 6"/>
              <p:cNvSpPr/>
              <p:nvPr/>
            </p:nvSpPr>
            <p:spPr>
              <a:xfrm>
                <a:off x="0" y="0"/>
                <a:ext cx="814276" cy="155359"/>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600" name="矩形 7"/>
              <p:cNvSpPr/>
              <p:nvPr/>
            </p:nvSpPr>
            <p:spPr>
              <a:xfrm>
                <a:off x="0" y="171590"/>
                <a:ext cx="814276" cy="155359"/>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601" name="矩形 8"/>
              <p:cNvSpPr/>
              <p:nvPr/>
            </p:nvSpPr>
            <p:spPr>
              <a:xfrm>
                <a:off x="0" y="343180"/>
                <a:ext cx="814276" cy="155359"/>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602" name="矩形 9"/>
              <p:cNvSpPr/>
              <p:nvPr/>
            </p:nvSpPr>
            <p:spPr>
              <a:xfrm>
                <a:off x="0" y="514771"/>
                <a:ext cx="814276" cy="155359"/>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604" name="文本框 3"/>
            <p:cNvSpPr txBox="1"/>
            <p:nvPr/>
          </p:nvSpPr>
          <p:spPr>
            <a:xfrm>
              <a:off x="840943" y="0"/>
              <a:ext cx="2065973"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400">
                  <a:solidFill>
                    <a:srgbClr val="232226"/>
                  </a:solidFill>
                  <a:latin typeface="方正大标宋简体"/>
                  <a:ea typeface="方正大标宋简体"/>
                  <a:cs typeface="方正大标宋简体"/>
                  <a:sym typeface="方正大标宋简体"/>
                </a:defRPr>
              </a:lvl1pPr>
            </a:lstStyle>
            <a:p>
              <a:r>
                <a:t>点击添加标题</a:t>
              </a:r>
            </a:p>
          </p:txBody>
        </p:sp>
        <p:sp>
          <p:nvSpPr>
            <p:cNvPr id="605" name="文本框 4"/>
            <p:cNvSpPr txBox="1"/>
            <p:nvPr/>
          </p:nvSpPr>
          <p:spPr>
            <a:xfrm>
              <a:off x="864758" y="363013"/>
              <a:ext cx="3266124"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a:solidFill>
                    <a:srgbClr val="808080"/>
                  </a:solidFill>
                </a:defRPr>
              </a:lvl1pPr>
            </a:lstStyle>
            <a:p>
              <a:r>
                <a:t>Add your text here please</a:t>
              </a:r>
            </a:p>
          </p:txBody>
        </p:sp>
        <p:sp>
          <p:nvSpPr>
            <p:cNvPr id="606" name="矩形 5"/>
            <p:cNvSpPr/>
            <p:nvPr/>
          </p:nvSpPr>
          <p:spPr>
            <a:xfrm>
              <a:off x="3917154" y="528344"/>
              <a:ext cx="8280001" cy="36001"/>
            </a:xfrm>
            <a:prstGeom prst="rect">
              <a:avLst/>
            </a:prstGeom>
            <a:gradFill flip="none" rotWithShape="1">
              <a:gsLst>
                <a:gs pos="0">
                  <a:schemeClr val="accent3"/>
                </a:gs>
                <a:gs pos="25000">
                  <a:srgbClr val="EDAC5D"/>
                </a:gs>
                <a:gs pos="50000">
                  <a:schemeClr val="accent2"/>
                </a:gs>
                <a:gs pos="74000">
                  <a:schemeClr val="accent1"/>
                </a:gs>
                <a:gs pos="75000">
                  <a:schemeClr val="accent4"/>
                </a:gs>
                <a:gs pos="100000">
                  <a:schemeClr val="accent4"/>
                </a:gs>
              </a:gsLst>
              <a:lin ang="0" scaled="0"/>
            </a:gra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608" name="椭圆 11"/>
          <p:cNvSpPr/>
          <p:nvPr/>
        </p:nvSpPr>
        <p:spPr>
          <a:xfrm>
            <a:off x="4833356" y="2594456"/>
            <a:ext cx="2522533" cy="2522535"/>
          </a:xfrm>
          <a:prstGeom prst="ellipse">
            <a:avLst/>
          </a:prstGeom>
          <a:solidFill>
            <a:srgbClr val="EDAC5D"/>
          </a:solidFill>
          <a:ln w="12700">
            <a:miter lim="400000"/>
          </a:ln>
        </p:spPr>
        <p:txBody>
          <a:bodyPr lIns="45719" rIns="45719" anchor="ctr"/>
          <a:lstStyle/>
          <a:p>
            <a:pPr algn="ctr">
              <a:defRPr>
                <a:solidFill>
                  <a:srgbClr val="F2F2F2"/>
                </a:solidFill>
              </a:defRPr>
            </a:pPr>
            <a:endParaRPr/>
          </a:p>
        </p:txBody>
      </p:sp>
      <p:grpSp>
        <p:nvGrpSpPr>
          <p:cNvPr id="611" name="组合 15"/>
          <p:cNvGrpSpPr/>
          <p:nvPr/>
        </p:nvGrpSpPr>
        <p:grpSpPr>
          <a:xfrm>
            <a:off x="4428666" y="2303999"/>
            <a:ext cx="1333728" cy="1333728"/>
            <a:chOff x="0" y="0"/>
            <a:chExt cx="1333727" cy="1333727"/>
          </a:xfrm>
        </p:grpSpPr>
        <p:sp>
          <p:nvSpPr>
            <p:cNvPr id="609" name="矩形: 圆角 10"/>
            <p:cNvSpPr/>
            <p:nvPr/>
          </p:nvSpPr>
          <p:spPr>
            <a:xfrm>
              <a:off x="0" y="0"/>
              <a:ext cx="1333728" cy="1333728"/>
            </a:xfrm>
            <a:prstGeom prst="roundRect">
              <a:avLst>
                <a:gd name="adj" fmla="val 9524"/>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610" name="文本框 17"/>
            <p:cNvSpPr txBox="1"/>
            <p:nvPr/>
          </p:nvSpPr>
          <p:spPr>
            <a:xfrm>
              <a:off x="93146" y="344590"/>
              <a:ext cx="1185534" cy="637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3600">
                  <a:latin typeface="Nexa Bold"/>
                  <a:ea typeface="Nexa Bold"/>
                  <a:cs typeface="Nexa Bold"/>
                  <a:sym typeface="Nexa Bold"/>
                </a:defRPr>
              </a:pPr>
              <a:r>
                <a:t>S</a:t>
              </a:r>
              <a:r>
                <a:rPr sz="1800">
                  <a:latin typeface="Nexa Light"/>
                  <a:ea typeface="Nexa Light"/>
                  <a:cs typeface="Nexa Light"/>
                  <a:sym typeface="Nexa Light"/>
                </a:rPr>
                <a:t>trength</a:t>
              </a:r>
            </a:p>
          </p:txBody>
        </p:sp>
      </p:grpSp>
      <p:grpSp>
        <p:nvGrpSpPr>
          <p:cNvPr id="614" name="组合 16"/>
          <p:cNvGrpSpPr/>
          <p:nvPr/>
        </p:nvGrpSpPr>
        <p:grpSpPr>
          <a:xfrm>
            <a:off x="6399420" y="2303999"/>
            <a:ext cx="1390378" cy="1333728"/>
            <a:chOff x="0" y="0"/>
            <a:chExt cx="1390377" cy="1333727"/>
          </a:xfrm>
        </p:grpSpPr>
        <p:sp>
          <p:nvSpPr>
            <p:cNvPr id="612" name="矩形: 圆角 12"/>
            <p:cNvSpPr/>
            <p:nvPr/>
          </p:nvSpPr>
          <p:spPr>
            <a:xfrm>
              <a:off x="30185" y="0"/>
              <a:ext cx="1333728" cy="1333728"/>
            </a:xfrm>
            <a:prstGeom prst="roundRect">
              <a:avLst>
                <a:gd name="adj" fmla="val 9524"/>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613" name="文本框 18"/>
            <p:cNvSpPr txBox="1"/>
            <p:nvPr/>
          </p:nvSpPr>
          <p:spPr>
            <a:xfrm>
              <a:off x="0" y="343697"/>
              <a:ext cx="1390378" cy="637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3600">
                  <a:latin typeface="Nexa Bold"/>
                  <a:ea typeface="Nexa Bold"/>
                  <a:cs typeface="Nexa Bold"/>
                  <a:sym typeface="Nexa Bold"/>
                </a:defRPr>
              </a:pPr>
              <a:r>
                <a:t>w</a:t>
              </a:r>
              <a:r>
                <a:rPr sz="1800">
                  <a:latin typeface="Nexa Light"/>
                  <a:ea typeface="Nexa Light"/>
                  <a:cs typeface="Nexa Light"/>
                  <a:sym typeface="Nexa Light"/>
                </a:rPr>
                <a:t>eakness</a:t>
              </a:r>
            </a:p>
          </p:txBody>
        </p:sp>
      </p:grpSp>
      <p:grpSp>
        <p:nvGrpSpPr>
          <p:cNvPr id="617" name="组合 20"/>
          <p:cNvGrpSpPr/>
          <p:nvPr/>
        </p:nvGrpSpPr>
        <p:grpSpPr>
          <a:xfrm>
            <a:off x="4385100" y="4076613"/>
            <a:ext cx="1459938" cy="1333728"/>
            <a:chOff x="0" y="0"/>
            <a:chExt cx="1459937" cy="1333727"/>
          </a:xfrm>
        </p:grpSpPr>
        <p:sp>
          <p:nvSpPr>
            <p:cNvPr id="615" name="矩形: 圆角 14"/>
            <p:cNvSpPr/>
            <p:nvPr/>
          </p:nvSpPr>
          <p:spPr>
            <a:xfrm>
              <a:off x="43566" y="0"/>
              <a:ext cx="1333728" cy="1333728"/>
            </a:xfrm>
            <a:prstGeom prst="roundRect">
              <a:avLst>
                <a:gd name="adj" fmla="val 9524"/>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616" name="文本框 19"/>
            <p:cNvSpPr txBox="1"/>
            <p:nvPr/>
          </p:nvSpPr>
          <p:spPr>
            <a:xfrm>
              <a:off x="0" y="394045"/>
              <a:ext cx="1459938" cy="637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3600">
                  <a:latin typeface="Nexa Bold"/>
                  <a:ea typeface="Nexa Bold"/>
                  <a:cs typeface="Nexa Bold"/>
                  <a:sym typeface="Nexa Bold"/>
                </a:defRPr>
              </a:pPr>
              <a:r>
                <a:t>0</a:t>
              </a:r>
              <a:r>
                <a:rPr sz="1600">
                  <a:latin typeface="Nexa Light"/>
                  <a:ea typeface="Nexa Light"/>
                  <a:cs typeface="Nexa Light"/>
                  <a:sym typeface="Nexa Light"/>
                </a:rPr>
                <a:t>pportunity</a:t>
              </a:r>
            </a:p>
          </p:txBody>
        </p:sp>
      </p:grpSp>
      <p:grpSp>
        <p:nvGrpSpPr>
          <p:cNvPr id="620" name="组合 22"/>
          <p:cNvGrpSpPr/>
          <p:nvPr/>
        </p:nvGrpSpPr>
        <p:grpSpPr>
          <a:xfrm>
            <a:off x="6427747" y="4076613"/>
            <a:ext cx="1333728" cy="1333728"/>
            <a:chOff x="0" y="0"/>
            <a:chExt cx="1333727" cy="1333727"/>
          </a:xfrm>
        </p:grpSpPr>
        <p:sp>
          <p:nvSpPr>
            <p:cNvPr id="618" name="矩形: 圆角 13"/>
            <p:cNvSpPr/>
            <p:nvPr/>
          </p:nvSpPr>
          <p:spPr>
            <a:xfrm>
              <a:off x="0" y="0"/>
              <a:ext cx="1333728" cy="1333728"/>
            </a:xfrm>
            <a:prstGeom prst="roundRect">
              <a:avLst>
                <a:gd name="adj" fmla="val 9524"/>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619" name="文本框 21"/>
            <p:cNvSpPr txBox="1"/>
            <p:nvPr/>
          </p:nvSpPr>
          <p:spPr>
            <a:xfrm>
              <a:off x="102218" y="343699"/>
              <a:ext cx="1137467" cy="637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3600">
                  <a:latin typeface="Nexa Bold"/>
                  <a:ea typeface="Nexa Bold"/>
                  <a:cs typeface="Nexa Bold"/>
                  <a:sym typeface="Nexa Bold"/>
                </a:defRPr>
              </a:pPr>
              <a:r>
                <a:t>T</a:t>
              </a:r>
              <a:r>
                <a:rPr sz="1800">
                  <a:latin typeface="Nexa Light"/>
                  <a:ea typeface="Nexa Light"/>
                  <a:cs typeface="Nexa Light"/>
                  <a:sym typeface="Nexa Light"/>
                </a:rPr>
                <a:t>hreats</a:t>
              </a:r>
            </a:p>
          </p:txBody>
        </p:sp>
      </p:grpSp>
      <p:grpSp>
        <p:nvGrpSpPr>
          <p:cNvPr id="634" name="组合 48"/>
          <p:cNvGrpSpPr/>
          <p:nvPr/>
        </p:nvGrpSpPr>
        <p:grpSpPr>
          <a:xfrm>
            <a:off x="5775759" y="3507656"/>
            <a:ext cx="640483" cy="640483"/>
            <a:chOff x="0" y="0"/>
            <a:chExt cx="640482" cy="640482"/>
          </a:xfrm>
        </p:grpSpPr>
        <p:sp>
          <p:nvSpPr>
            <p:cNvPr id="621" name="椭圆 35"/>
            <p:cNvSpPr/>
            <p:nvPr/>
          </p:nvSpPr>
          <p:spPr>
            <a:xfrm>
              <a:off x="-1" y="-1"/>
              <a:ext cx="640483" cy="640483"/>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nvGrpSpPr>
            <p:cNvPr id="633" name="组合 23"/>
            <p:cNvGrpSpPr/>
            <p:nvPr/>
          </p:nvGrpSpPr>
          <p:grpSpPr>
            <a:xfrm>
              <a:off x="140141" y="123636"/>
              <a:ext cx="361075" cy="396167"/>
              <a:chOff x="0" y="0"/>
              <a:chExt cx="361074" cy="396165"/>
            </a:xfrm>
          </p:grpSpPr>
          <p:sp>
            <p:nvSpPr>
              <p:cNvPr id="622" name="Freeform 309"/>
              <p:cNvSpPr/>
              <p:nvPr/>
            </p:nvSpPr>
            <p:spPr>
              <a:xfrm>
                <a:off x="92724" y="80470"/>
                <a:ext cx="175716" cy="234688"/>
              </a:xfrm>
              <a:custGeom>
                <a:avLst/>
                <a:gdLst/>
                <a:ahLst/>
                <a:cxnLst>
                  <a:cxn ang="0">
                    <a:pos x="wd2" y="hd2"/>
                  </a:cxn>
                  <a:cxn ang="5400000">
                    <a:pos x="wd2" y="hd2"/>
                  </a:cxn>
                  <a:cxn ang="10800000">
                    <a:pos x="wd2" y="hd2"/>
                  </a:cxn>
                  <a:cxn ang="16200000">
                    <a:pos x="wd2" y="hd2"/>
                  </a:cxn>
                </a:cxnLst>
                <a:rect l="0" t="0" r="r" b="b"/>
                <a:pathLst>
                  <a:path w="20816" h="20783" extrusionOk="0">
                    <a:moveTo>
                      <a:pt x="14556" y="20783"/>
                    </a:moveTo>
                    <a:cubicBezTo>
                      <a:pt x="11672" y="20783"/>
                      <a:pt x="8788" y="20783"/>
                      <a:pt x="5966" y="20783"/>
                    </a:cubicBezTo>
                    <a:cubicBezTo>
                      <a:pt x="5720" y="19778"/>
                      <a:pt x="5597" y="18728"/>
                      <a:pt x="5106" y="17815"/>
                    </a:cubicBezTo>
                    <a:cubicBezTo>
                      <a:pt x="4309" y="16171"/>
                      <a:pt x="3266" y="14572"/>
                      <a:pt x="2222" y="13020"/>
                    </a:cubicBezTo>
                    <a:cubicBezTo>
                      <a:pt x="1302" y="11604"/>
                      <a:pt x="320" y="10234"/>
                      <a:pt x="75" y="8636"/>
                    </a:cubicBezTo>
                    <a:cubicBezTo>
                      <a:pt x="-539" y="4572"/>
                      <a:pt x="2652" y="1192"/>
                      <a:pt x="7991" y="233"/>
                    </a:cubicBezTo>
                    <a:cubicBezTo>
                      <a:pt x="13575" y="-817"/>
                      <a:pt x="19281" y="1786"/>
                      <a:pt x="20570" y="5942"/>
                    </a:cubicBezTo>
                    <a:cubicBezTo>
                      <a:pt x="21061" y="7631"/>
                      <a:pt x="20816" y="9230"/>
                      <a:pt x="19834" y="10782"/>
                    </a:cubicBezTo>
                    <a:cubicBezTo>
                      <a:pt x="19097" y="12015"/>
                      <a:pt x="18177" y="13248"/>
                      <a:pt x="17256" y="14481"/>
                    </a:cubicBezTo>
                    <a:cubicBezTo>
                      <a:pt x="15845" y="16445"/>
                      <a:pt x="14741" y="18454"/>
                      <a:pt x="14556" y="20783"/>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sp>
            <p:nvSpPr>
              <p:cNvPr id="623" name="Freeform 310"/>
              <p:cNvSpPr/>
              <p:nvPr/>
            </p:nvSpPr>
            <p:spPr>
              <a:xfrm>
                <a:off x="142516" y="328742"/>
                <a:ext cx="72357" cy="67424"/>
              </a:xfrm>
              <a:custGeom>
                <a:avLst/>
                <a:gdLst/>
                <a:ahLst/>
                <a:cxnLst>
                  <a:cxn ang="0">
                    <a:pos x="wd2" y="hd2"/>
                  </a:cxn>
                  <a:cxn ang="5400000">
                    <a:pos x="wd2" y="hd2"/>
                  </a:cxn>
                  <a:cxn ang="10800000">
                    <a:pos x="wd2" y="hd2"/>
                  </a:cxn>
                  <a:cxn ang="16200000">
                    <a:pos x="wd2" y="hd2"/>
                  </a:cxn>
                </a:cxnLst>
                <a:rect l="0" t="0" r="r" b="b"/>
                <a:pathLst>
                  <a:path w="21394" h="21442" extrusionOk="0">
                    <a:moveTo>
                      <a:pt x="0" y="0"/>
                    </a:moveTo>
                    <a:cubicBezTo>
                      <a:pt x="7353" y="0"/>
                      <a:pt x="14247" y="0"/>
                      <a:pt x="21294" y="0"/>
                    </a:cubicBezTo>
                    <a:cubicBezTo>
                      <a:pt x="21294" y="4255"/>
                      <a:pt x="21600" y="8509"/>
                      <a:pt x="21140" y="12764"/>
                    </a:cubicBezTo>
                    <a:cubicBezTo>
                      <a:pt x="20528" y="17836"/>
                      <a:pt x="15472" y="21600"/>
                      <a:pt x="10264" y="21436"/>
                    </a:cubicBezTo>
                    <a:cubicBezTo>
                      <a:pt x="5055" y="21273"/>
                      <a:pt x="766" y="17018"/>
                      <a:pt x="153" y="11945"/>
                    </a:cubicBezTo>
                    <a:cubicBezTo>
                      <a:pt x="0" y="10964"/>
                      <a:pt x="0" y="9982"/>
                      <a:pt x="0" y="9000"/>
                    </a:cubicBezTo>
                    <a:cubicBezTo>
                      <a:pt x="0" y="6055"/>
                      <a:pt x="0" y="3109"/>
                      <a:pt x="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sp>
            <p:nvSpPr>
              <p:cNvPr id="624" name="Freeform 311"/>
              <p:cNvSpPr/>
              <p:nvPr/>
            </p:nvSpPr>
            <p:spPr>
              <a:xfrm>
                <a:off x="173870" y="0"/>
                <a:ext cx="12932" cy="55546"/>
              </a:xfrm>
              <a:custGeom>
                <a:avLst/>
                <a:gdLst/>
                <a:ahLst/>
                <a:cxnLst>
                  <a:cxn ang="0">
                    <a:pos x="wd2" y="hd2"/>
                  </a:cxn>
                  <a:cxn ang="5400000">
                    <a:pos x="wd2" y="hd2"/>
                  </a:cxn>
                  <a:cxn ang="10800000">
                    <a:pos x="wd2" y="hd2"/>
                  </a:cxn>
                  <a:cxn ang="16200000">
                    <a:pos x="wd2" y="hd2"/>
                  </a:cxn>
                </a:cxnLst>
                <a:rect l="0" t="0" r="r" b="b"/>
                <a:pathLst>
                  <a:path w="20562" h="21600" extrusionOk="0">
                    <a:moveTo>
                      <a:pt x="20354" y="10800"/>
                    </a:moveTo>
                    <a:cubicBezTo>
                      <a:pt x="20354" y="13400"/>
                      <a:pt x="21185" y="16200"/>
                      <a:pt x="19523" y="18800"/>
                    </a:cubicBezTo>
                    <a:cubicBezTo>
                      <a:pt x="19523" y="19800"/>
                      <a:pt x="13708" y="20600"/>
                      <a:pt x="10385" y="21600"/>
                    </a:cubicBezTo>
                    <a:cubicBezTo>
                      <a:pt x="7062" y="20600"/>
                      <a:pt x="1247" y="19600"/>
                      <a:pt x="1247" y="18600"/>
                    </a:cubicBezTo>
                    <a:cubicBezTo>
                      <a:pt x="-415" y="13400"/>
                      <a:pt x="-415" y="8200"/>
                      <a:pt x="1247" y="2800"/>
                    </a:cubicBezTo>
                    <a:cubicBezTo>
                      <a:pt x="1247" y="1800"/>
                      <a:pt x="7062" y="1000"/>
                      <a:pt x="10385" y="0"/>
                    </a:cubicBezTo>
                    <a:cubicBezTo>
                      <a:pt x="13708" y="1000"/>
                      <a:pt x="19523" y="1800"/>
                      <a:pt x="19523" y="3000"/>
                    </a:cubicBezTo>
                    <a:cubicBezTo>
                      <a:pt x="21185" y="5400"/>
                      <a:pt x="20354" y="8200"/>
                      <a:pt x="20354" y="1080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sp>
            <p:nvSpPr>
              <p:cNvPr id="625" name="Freeform 312"/>
              <p:cNvSpPr/>
              <p:nvPr/>
            </p:nvSpPr>
            <p:spPr>
              <a:xfrm>
                <a:off x="87429" y="23941"/>
                <a:ext cx="33956" cy="48498"/>
              </a:xfrm>
              <a:custGeom>
                <a:avLst/>
                <a:gdLst/>
                <a:ahLst/>
                <a:cxnLst>
                  <a:cxn ang="0">
                    <a:pos x="wd2" y="hd2"/>
                  </a:cxn>
                  <a:cxn ang="5400000">
                    <a:pos x="wd2" y="hd2"/>
                  </a:cxn>
                  <a:cxn ang="10800000">
                    <a:pos x="wd2" y="hd2"/>
                  </a:cxn>
                  <a:cxn ang="16200000">
                    <a:pos x="wd2" y="hd2"/>
                  </a:cxn>
                </a:cxnLst>
                <a:rect l="0" t="0" r="r" b="b"/>
                <a:pathLst>
                  <a:path w="21127" h="21159" extrusionOk="0">
                    <a:moveTo>
                      <a:pt x="21127" y="19271"/>
                    </a:moveTo>
                    <a:cubicBezTo>
                      <a:pt x="20482" y="19721"/>
                      <a:pt x="19515" y="20846"/>
                      <a:pt x="18548" y="21071"/>
                    </a:cubicBezTo>
                    <a:cubicBezTo>
                      <a:pt x="17258" y="21296"/>
                      <a:pt x="15002" y="21071"/>
                      <a:pt x="14357" y="20621"/>
                    </a:cubicBezTo>
                    <a:cubicBezTo>
                      <a:pt x="9521" y="14996"/>
                      <a:pt x="4685" y="9146"/>
                      <a:pt x="172" y="3296"/>
                    </a:cubicBezTo>
                    <a:cubicBezTo>
                      <a:pt x="-473" y="2621"/>
                      <a:pt x="817" y="821"/>
                      <a:pt x="2106" y="146"/>
                    </a:cubicBezTo>
                    <a:cubicBezTo>
                      <a:pt x="2751" y="-304"/>
                      <a:pt x="5975" y="371"/>
                      <a:pt x="6620" y="1046"/>
                    </a:cubicBezTo>
                    <a:cubicBezTo>
                      <a:pt x="11455" y="6446"/>
                      <a:pt x="15969" y="12071"/>
                      <a:pt x="20482" y="17921"/>
                    </a:cubicBezTo>
                    <a:cubicBezTo>
                      <a:pt x="20805" y="18146"/>
                      <a:pt x="20805" y="18371"/>
                      <a:pt x="21127" y="19271"/>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sp>
            <p:nvSpPr>
              <p:cNvPr id="626" name="Freeform 313"/>
              <p:cNvSpPr/>
              <p:nvPr/>
            </p:nvSpPr>
            <p:spPr>
              <a:xfrm>
                <a:off x="239864" y="23546"/>
                <a:ext cx="34271" cy="49765"/>
              </a:xfrm>
              <a:custGeom>
                <a:avLst/>
                <a:gdLst/>
                <a:ahLst/>
                <a:cxnLst>
                  <a:cxn ang="0">
                    <a:pos x="wd2" y="hd2"/>
                  </a:cxn>
                  <a:cxn ang="5400000">
                    <a:pos x="wd2" y="hd2"/>
                  </a:cxn>
                  <a:cxn ang="10800000">
                    <a:pos x="wd2" y="hd2"/>
                  </a:cxn>
                  <a:cxn ang="16200000">
                    <a:pos x="wd2" y="hd2"/>
                  </a:cxn>
                </a:cxnLst>
                <a:rect l="0" t="0" r="r" b="b"/>
                <a:pathLst>
                  <a:path w="20781" h="20946" extrusionOk="0">
                    <a:moveTo>
                      <a:pt x="20781" y="2182"/>
                    </a:moveTo>
                    <a:cubicBezTo>
                      <a:pt x="20155" y="3273"/>
                      <a:pt x="19842" y="3927"/>
                      <a:pt x="19529" y="4582"/>
                    </a:cubicBezTo>
                    <a:cubicBezTo>
                      <a:pt x="15459" y="9382"/>
                      <a:pt x="11703" y="13964"/>
                      <a:pt x="7946" y="18764"/>
                    </a:cubicBezTo>
                    <a:cubicBezTo>
                      <a:pt x="6381" y="20509"/>
                      <a:pt x="4503" y="21600"/>
                      <a:pt x="1685" y="20509"/>
                    </a:cubicBezTo>
                    <a:cubicBezTo>
                      <a:pt x="-819" y="19418"/>
                      <a:pt x="-193" y="17673"/>
                      <a:pt x="1372" y="16145"/>
                    </a:cubicBezTo>
                    <a:cubicBezTo>
                      <a:pt x="5442" y="11345"/>
                      <a:pt x="9198" y="6327"/>
                      <a:pt x="13581" y="1527"/>
                    </a:cubicBezTo>
                    <a:cubicBezTo>
                      <a:pt x="14207" y="655"/>
                      <a:pt x="16398" y="0"/>
                      <a:pt x="17964" y="0"/>
                    </a:cubicBezTo>
                    <a:cubicBezTo>
                      <a:pt x="18903" y="0"/>
                      <a:pt x="20155" y="1527"/>
                      <a:pt x="20781" y="2182"/>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sp>
            <p:nvSpPr>
              <p:cNvPr id="627" name="Freeform 314"/>
              <p:cNvSpPr/>
              <p:nvPr/>
            </p:nvSpPr>
            <p:spPr>
              <a:xfrm>
                <a:off x="23576" y="84525"/>
                <a:ext cx="49493" cy="34974"/>
              </a:xfrm>
              <a:custGeom>
                <a:avLst/>
                <a:gdLst/>
                <a:ahLst/>
                <a:cxnLst>
                  <a:cxn ang="0">
                    <a:pos x="wd2" y="hd2"/>
                  </a:cxn>
                  <a:cxn ang="5400000">
                    <a:pos x="wd2" y="hd2"/>
                  </a:cxn>
                  <a:cxn ang="10800000">
                    <a:pos x="wd2" y="hd2"/>
                  </a:cxn>
                  <a:cxn ang="16200000">
                    <a:pos x="wd2" y="hd2"/>
                  </a:cxn>
                </a:cxnLst>
                <a:rect l="0" t="0" r="r" b="b"/>
                <a:pathLst>
                  <a:path w="20709" h="21207" extrusionOk="0">
                    <a:moveTo>
                      <a:pt x="2376" y="1252"/>
                    </a:moveTo>
                    <a:cubicBezTo>
                      <a:pt x="3024" y="1878"/>
                      <a:pt x="3888" y="2191"/>
                      <a:pt x="4536" y="2817"/>
                    </a:cubicBezTo>
                    <a:cubicBezTo>
                      <a:pt x="9072" y="6574"/>
                      <a:pt x="13824" y="10330"/>
                      <a:pt x="18360" y="14400"/>
                    </a:cubicBezTo>
                    <a:cubicBezTo>
                      <a:pt x="20088" y="15652"/>
                      <a:pt x="21600" y="17530"/>
                      <a:pt x="20088" y="20035"/>
                    </a:cubicBezTo>
                    <a:cubicBezTo>
                      <a:pt x="19440" y="21287"/>
                      <a:pt x="17064" y="21600"/>
                      <a:pt x="15984" y="20661"/>
                    </a:cubicBezTo>
                    <a:cubicBezTo>
                      <a:pt x="11016" y="17217"/>
                      <a:pt x="6264" y="12835"/>
                      <a:pt x="1512" y="8765"/>
                    </a:cubicBezTo>
                    <a:cubicBezTo>
                      <a:pt x="648" y="7826"/>
                      <a:pt x="0" y="5635"/>
                      <a:pt x="0" y="4070"/>
                    </a:cubicBezTo>
                    <a:cubicBezTo>
                      <a:pt x="0" y="2817"/>
                      <a:pt x="864" y="1252"/>
                      <a:pt x="1296" y="0"/>
                    </a:cubicBezTo>
                    <a:cubicBezTo>
                      <a:pt x="1728" y="313"/>
                      <a:pt x="1944" y="939"/>
                      <a:pt x="2376" y="1252"/>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sp>
            <p:nvSpPr>
              <p:cNvPr id="628" name="Freeform 315"/>
              <p:cNvSpPr/>
              <p:nvPr/>
            </p:nvSpPr>
            <p:spPr>
              <a:xfrm>
                <a:off x="288624" y="87513"/>
                <a:ext cx="49207" cy="32248"/>
              </a:xfrm>
              <a:custGeom>
                <a:avLst/>
                <a:gdLst/>
                <a:ahLst/>
                <a:cxnLst>
                  <a:cxn ang="0">
                    <a:pos x="wd2" y="hd2"/>
                  </a:cxn>
                  <a:cxn ang="5400000">
                    <a:pos x="wd2" y="hd2"/>
                  </a:cxn>
                  <a:cxn ang="10800000">
                    <a:pos x="wd2" y="hd2"/>
                  </a:cxn>
                  <a:cxn ang="16200000">
                    <a:pos x="wd2" y="hd2"/>
                  </a:cxn>
                </a:cxnLst>
                <a:rect l="0" t="0" r="r" b="b"/>
                <a:pathLst>
                  <a:path w="21600" h="19891" extrusionOk="0">
                    <a:moveTo>
                      <a:pt x="21600" y="4302"/>
                    </a:moveTo>
                    <a:cubicBezTo>
                      <a:pt x="21145" y="4937"/>
                      <a:pt x="20691" y="6526"/>
                      <a:pt x="19781" y="7161"/>
                    </a:cubicBezTo>
                    <a:cubicBezTo>
                      <a:pt x="14552" y="11608"/>
                      <a:pt x="9549" y="15737"/>
                      <a:pt x="4093" y="19549"/>
                    </a:cubicBezTo>
                    <a:cubicBezTo>
                      <a:pt x="3183" y="20502"/>
                      <a:pt x="1364" y="19231"/>
                      <a:pt x="0" y="18596"/>
                    </a:cubicBezTo>
                    <a:cubicBezTo>
                      <a:pt x="455" y="17008"/>
                      <a:pt x="682" y="14149"/>
                      <a:pt x="1592" y="13196"/>
                    </a:cubicBezTo>
                    <a:cubicBezTo>
                      <a:pt x="6594" y="8749"/>
                      <a:pt x="11823" y="4620"/>
                      <a:pt x="17053" y="808"/>
                    </a:cubicBezTo>
                    <a:cubicBezTo>
                      <a:pt x="19326" y="-1098"/>
                      <a:pt x="21600" y="490"/>
                      <a:pt x="21600" y="4302"/>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sp>
            <p:nvSpPr>
              <p:cNvPr id="629" name="Freeform 316"/>
              <p:cNvSpPr/>
              <p:nvPr/>
            </p:nvSpPr>
            <p:spPr>
              <a:xfrm>
                <a:off x="22914" y="239755"/>
                <a:ext cx="49989" cy="32494"/>
              </a:xfrm>
              <a:custGeom>
                <a:avLst/>
                <a:gdLst/>
                <a:ahLst/>
                <a:cxnLst>
                  <a:cxn ang="0">
                    <a:pos x="wd2" y="hd2"/>
                  </a:cxn>
                  <a:cxn ang="5400000">
                    <a:pos x="wd2" y="hd2"/>
                  </a:cxn>
                  <a:cxn ang="10800000">
                    <a:pos x="wd2" y="hd2"/>
                  </a:cxn>
                  <a:cxn ang="16200000">
                    <a:pos x="wd2" y="hd2"/>
                  </a:cxn>
                </a:cxnLst>
                <a:rect l="0" t="0" r="r" b="b"/>
                <a:pathLst>
                  <a:path w="20795" h="20043" extrusionOk="0">
                    <a:moveTo>
                      <a:pt x="20780" y="4560"/>
                    </a:moveTo>
                    <a:cubicBezTo>
                      <a:pt x="20348" y="5195"/>
                      <a:pt x="19916" y="6783"/>
                      <a:pt x="19052" y="7418"/>
                    </a:cubicBezTo>
                    <a:cubicBezTo>
                      <a:pt x="14084" y="11548"/>
                      <a:pt x="9332" y="15995"/>
                      <a:pt x="4364" y="19489"/>
                    </a:cubicBezTo>
                    <a:cubicBezTo>
                      <a:pt x="3500" y="20442"/>
                      <a:pt x="1124" y="20124"/>
                      <a:pt x="476" y="18854"/>
                    </a:cubicBezTo>
                    <a:cubicBezTo>
                      <a:pt x="-604" y="16630"/>
                      <a:pt x="260" y="14407"/>
                      <a:pt x="1988" y="13136"/>
                    </a:cubicBezTo>
                    <a:cubicBezTo>
                      <a:pt x="6740" y="9007"/>
                      <a:pt x="11492" y="4877"/>
                      <a:pt x="16460" y="748"/>
                    </a:cubicBezTo>
                    <a:cubicBezTo>
                      <a:pt x="18836" y="-1158"/>
                      <a:pt x="20996" y="748"/>
                      <a:pt x="20780" y="456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sp>
            <p:nvSpPr>
              <p:cNvPr id="630" name="Freeform 317"/>
              <p:cNvSpPr/>
              <p:nvPr/>
            </p:nvSpPr>
            <p:spPr>
              <a:xfrm>
                <a:off x="288640" y="240090"/>
                <a:ext cx="49191" cy="33258"/>
              </a:xfrm>
              <a:custGeom>
                <a:avLst/>
                <a:gdLst/>
                <a:ahLst/>
                <a:cxnLst>
                  <a:cxn ang="0">
                    <a:pos x="wd2" y="hd2"/>
                  </a:cxn>
                  <a:cxn ang="5400000">
                    <a:pos x="wd2" y="hd2"/>
                  </a:cxn>
                  <a:cxn ang="10800000">
                    <a:pos x="wd2" y="hd2"/>
                  </a:cxn>
                  <a:cxn ang="16200000">
                    <a:pos x="wd2" y="hd2"/>
                  </a:cxn>
                </a:cxnLst>
                <a:rect l="0" t="0" r="r" b="b"/>
                <a:pathLst>
                  <a:path w="21331" h="20166" extrusionOk="0">
                    <a:moveTo>
                      <a:pt x="21331" y="15851"/>
                    </a:moveTo>
                    <a:cubicBezTo>
                      <a:pt x="21331" y="19295"/>
                      <a:pt x="19306" y="21173"/>
                      <a:pt x="17506" y="19608"/>
                    </a:cubicBezTo>
                    <a:cubicBezTo>
                      <a:pt x="11881" y="15538"/>
                      <a:pt x="6481" y="11156"/>
                      <a:pt x="856" y="6460"/>
                    </a:cubicBezTo>
                    <a:cubicBezTo>
                      <a:pt x="181" y="5834"/>
                      <a:pt x="-269" y="2703"/>
                      <a:pt x="181" y="1764"/>
                    </a:cubicBezTo>
                    <a:cubicBezTo>
                      <a:pt x="631" y="512"/>
                      <a:pt x="2656" y="-427"/>
                      <a:pt x="3331" y="199"/>
                    </a:cubicBezTo>
                    <a:cubicBezTo>
                      <a:pt x="9181" y="4582"/>
                      <a:pt x="14806" y="8964"/>
                      <a:pt x="20206" y="13660"/>
                    </a:cubicBezTo>
                    <a:cubicBezTo>
                      <a:pt x="20881" y="14286"/>
                      <a:pt x="21106" y="15538"/>
                      <a:pt x="21331" y="15851"/>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sp>
            <p:nvSpPr>
              <p:cNvPr id="631" name="Freeform 318"/>
              <p:cNvSpPr/>
              <p:nvPr/>
            </p:nvSpPr>
            <p:spPr>
              <a:xfrm>
                <a:off x="0" y="173782"/>
                <a:ext cx="54701" cy="12701"/>
              </a:xfrm>
              <a:custGeom>
                <a:avLst/>
                <a:gdLst/>
                <a:ahLst/>
                <a:cxnLst>
                  <a:cxn ang="0">
                    <a:pos x="wd2" y="hd2"/>
                  </a:cxn>
                  <a:cxn ang="5400000">
                    <a:pos x="wd2" y="hd2"/>
                  </a:cxn>
                  <a:cxn ang="10800000">
                    <a:pos x="wd2" y="hd2"/>
                  </a:cxn>
                  <a:cxn ang="16200000">
                    <a:pos x="wd2" y="hd2"/>
                  </a:cxn>
                </a:cxnLst>
                <a:rect l="0" t="0" r="r" b="b"/>
                <a:pathLst>
                  <a:path w="20930" h="21375" extrusionOk="0">
                    <a:moveTo>
                      <a:pt x="10366" y="21375"/>
                    </a:moveTo>
                    <a:cubicBezTo>
                      <a:pt x="7790" y="21375"/>
                      <a:pt x="5412" y="21375"/>
                      <a:pt x="3034" y="21375"/>
                    </a:cubicBezTo>
                    <a:cubicBezTo>
                      <a:pt x="1250" y="21375"/>
                      <a:pt x="-335" y="19575"/>
                      <a:pt x="61" y="10575"/>
                    </a:cubicBezTo>
                    <a:cubicBezTo>
                      <a:pt x="259" y="6975"/>
                      <a:pt x="1845" y="675"/>
                      <a:pt x="2836" y="675"/>
                    </a:cubicBezTo>
                    <a:cubicBezTo>
                      <a:pt x="7790" y="-225"/>
                      <a:pt x="13140" y="-225"/>
                      <a:pt x="18094" y="675"/>
                    </a:cubicBezTo>
                    <a:cubicBezTo>
                      <a:pt x="19283" y="675"/>
                      <a:pt x="20869" y="6075"/>
                      <a:pt x="20869" y="10575"/>
                    </a:cubicBezTo>
                    <a:cubicBezTo>
                      <a:pt x="21265" y="18675"/>
                      <a:pt x="19680" y="21375"/>
                      <a:pt x="18094" y="21375"/>
                    </a:cubicBezTo>
                    <a:cubicBezTo>
                      <a:pt x="15518" y="21375"/>
                      <a:pt x="12942" y="21375"/>
                      <a:pt x="10366" y="21375"/>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sp>
            <p:nvSpPr>
              <p:cNvPr id="632" name="Freeform 319"/>
              <p:cNvSpPr/>
              <p:nvPr/>
            </p:nvSpPr>
            <p:spPr>
              <a:xfrm>
                <a:off x="305695" y="173876"/>
                <a:ext cx="55380" cy="12701"/>
              </a:xfrm>
              <a:custGeom>
                <a:avLst/>
                <a:gdLst/>
                <a:ahLst/>
                <a:cxnLst>
                  <a:cxn ang="0">
                    <a:pos x="wd2" y="hd2"/>
                  </a:cxn>
                  <a:cxn ang="5400000">
                    <a:pos x="wd2" y="hd2"/>
                  </a:cxn>
                  <a:cxn ang="10800000">
                    <a:pos x="wd2" y="hd2"/>
                  </a:cxn>
                  <a:cxn ang="16200000">
                    <a:pos x="wd2" y="hd2"/>
                  </a:cxn>
                </a:cxnLst>
                <a:rect l="0" t="0" r="r" b="b"/>
                <a:pathLst>
                  <a:path w="21419" h="21120" extrusionOk="0">
                    <a:moveTo>
                      <a:pt x="10619" y="20736"/>
                    </a:moveTo>
                    <a:cubicBezTo>
                      <a:pt x="8019" y="20736"/>
                      <a:pt x="5419" y="21600"/>
                      <a:pt x="3019" y="20736"/>
                    </a:cubicBezTo>
                    <a:cubicBezTo>
                      <a:pt x="1819" y="19872"/>
                      <a:pt x="219" y="14688"/>
                      <a:pt x="19" y="11232"/>
                    </a:cubicBezTo>
                    <a:cubicBezTo>
                      <a:pt x="-181" y="3456"/>
                      <a:pt x="1219" y="0"/>
                      <a:pt x="3019" y="0"/>
                    </a:cubicBezTo>
                    <a:cubicBezTo>
                      <a:pt x="8019" y="0"/>
                      <a:pt x="13219" y="0"/>
                      <a:pt x="18219" y="0"/>
                    </a:cubicBezTo>
                    <a:cubicBezTo>
                      <a:pt x="20019" y="0"/>
                      <a:pt x="21419" y="2592"/>
                      <a:pt x="21419" y="11232"/>
                    </a:cubicBezTo>
                    <a:cubicBezTo>
                      <a:pt x="21419" y="19008"/>
                      <a:pt x="19819" y="20736"/>
                      <a:pt x="18219" y="20736"/>
                    </a:cubicBezTo>
                    <a:cubicBezTo>
                      <a:pt x="15619" y="20736"/>
                      <a:pt x="13219" y="20736"/>
                      <a:pt x="10619" y="20736"/>
                    </a:cubicBezTo>
                    <a:cubicBezTo>
                      <a:pt x="10619" y="20736"/>
                      <a:pt x="10619" y="20736"/>
                      <a:pt x="10619" y="20736"/>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grpSp>
      <p:sp>
        <p:nvSpPr>
          <p:cNvPr id="635" name="文本框 37"/>
          <p:cNvSpPr txBox="1"/>
          <p:nvPr/>
        </p:nvSpPr>
        <p:spPr>
          <a:xfrm>
            <a:off x="7992914" y="2452996"/>
            <a:ext cx="2315937"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1"/>
                </a:solidFill>
                <a:latin typeface="方正大标宋简体"/>
                <a:ea typeface="方正大标宋简体"/>
                <a:cs typeface="方正大标宋简体"/>
                <a:sym typeface="方正大标宋简体"/>
              </a:defRPr>
            </a:lvl1pPr>
          </a:lstStyle>
          <a:p>
            <a:r>
              <a:t>添加业务说明</a:t>
            </a:r>
          </a:p>
        </p:txBody>
      </p:sp>
      <p:sp>
        <p:nvSpPr>
          <p:cNvPr id="636" name="文本框 38"/>
          <p:cNvSpPr txBox="1"/>
          <p:nvPr/>
        </p:nvSpPr>
        <p:spPr>
          <a:xfrm>
            <a:off x="8013552" y="2836237"/>
            <a:ext cx="3832692"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637" name="文本框 40"/>
          <p:cNvSpPr txBox="1"/>
          <p:nvPr/>
        </p:nvSpPr>
        <p:spPr>
          <a:xfrm>
            <a:off x="8013552" y="4290028"/>
            <a:ext cx="2315937"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1"/>
                </a:solidFill>
                <a:latin typeface="方正大标宋简体"/>
                <a:ea typeface="方正大标宋简体"/>
                <a:cs typeface="方正大标宋简体"/>
                <a:sym typeface="方正大标宋简体"/>
              </a:defRPr>
            </a:lvl1pPr>
          </a:lstStyle>
          <a:p>
            <a:r>
              <a:t>添加业务说明</a:t>
            </a:r>
          </a:p>
        </p:txBody>
      </p:sp>
      <p:sp>
        <p:nvSpPr>
          <p:cNvPr id="638" name="文本框 41"/>
          <p:cNvSpPr txBox="1"/>
          <p:nvPr/>
        </p:nvSpPr>
        <p:spPr>
          <a:xfrm>
            <a:off x="8034188" y="4673270"/>
            <a:ext cx="3832692"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639" name="文本框 43"/>
          <p:cNvSpPr txBox="1"/>
          <p:nvPr/>
        </p:nvSpPr>
        <p:spPr>
          <a:xfrm>
            <a:off x="492733" y="2452996"/>
            <a:ext cx="3711584"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a:solidFill>
                  <a:schemeClr val="accent1"/>
                </a:solidFill>
                <a:latin typeface="方正大标宋简体"/>
                <a:ea typeface="方正大标宋简体"/>
                <a:cs typeface="方正大标宋简体"/>
                <a:sym typeface="方正大标宋简体"/>
              </a:defRPr>
            </a:lvl1pPr>
          </a:lstStyle>
          <a:p>
            <a:r>
              <a:t>添加业务说明</a:t>
            </a:r>
          </a:p>
        </p:txBody>
      </p:sp>
      <p:sp>
        <p:nvSpPr>
          <p:cNvPr id="640" name="文本框 44"/>
          <p:cNvSpPr txBox="1"/>
          <p:nvPr/>
        </p:nvSpPr>
        <p:spPr>
          <a:xfrm>
            <a:off x="348270" y="2836237"/>
            <a:ext cx="3832693"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641" name="文本框 46"/>
          <p:cNvSpPr txBox="1"/>
          <p:nvPr/>
        </p:nvSpPr>
        <p:spPr>
          <a:xfrm>
            <a:off x="492733" y="4290028"/>
            <a:ext cx="3711584"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a:solidFill>
                  <a:schemeClr val="accent1"/>
                </a:solidFill>
                <a:latin typeface="方正大标宋简体"/>
                <a:ea typeface="方正大标宋简体"/>
                <a:cs typeface="方正大标宋简体"/>
                <a:sym typeface="方正大标宋简体"/>
              </a:defRPr>
            </a:lvl1pPr>
          </a:lstStyle>
          <a:p>
            <a:r>
              <a:t>添加业务说明</a:t>
            </a:r>
          </a:p>
        </p:txBody>
      </p:sp>
      <p:sp>
        <p:nvSpPr>
          <p:cNvPr id="642" name="文本框 47"/>
          <p:cNvSpPr txBox="1"/>
          <p:nvPr/>
        </p:nvSpPr>
        <p:spPr>
          <a:xfrm>
            <a:off x="348270" y="4673270"/>
            <a:ext cx="3832693"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608"/>
                                        </p:tgtEl>
                                        <p:attrNameLst>
                                          <p:attrName>style.visibility</p:attrName>
                                        </p:attrNameLst>
                                      </p:cBhvr>
                                      <p:to>
                                        <p:strVal val="visible"/>
                                      </p:to>
                                    </p:set>
                                    <p:anim calcmode="lin" valueType="num">
                                      <p:cBhvr>
                                        <p:cTn id="7" dur="250" fill="hold"/>
                                        <p:tgtEl>
                                          <p:spTgt spid="608"/>
                                        </p:tgtEl>
                                        <p:attrNameLst>
                                          <p:attrName>ppt_w</p:attrName>
                                        </p:attrNameLst>
                                      </p:cBhvr>
                                      <p:tavLst>
                                        <p:tav tm="0">
                                          <p:val>
                                            <p:fltVal val="0"/>
                                          </p:val>
                                        </p:tav>
                                        <p:tav tm="100000">
                                          <p:val>
                                            <p:strVal val="#ppt_w"/>
                                          </p:val>
                                        </p:tav>
                                      </p:tavLst>
                                    </p:anim>
                                    <p:anim calcmode="lin" valueType="num">
                                      <p:cBhvr>
                                        <p:cTn id="8" dur="250" fill="hold"/>
                                        <p:tgtEl>
                                          <p:spTgt spid="608"/>
                                        </p:tgtEl>
                                        <p:attrNameLst>
                                          <p:attrName>ppt_h</p:attrName>
                                        </p:attrNameLst>
                                      </p:cBhvr>
                                      <p:tavLst>
                                        <p:tav tm="0">
                                          <p:val>
                                            <p:fltVal val="0"/>
                                          </p:val>
                                        </p:tav>
                                        <p:tav tm="100000">
                                          <p:val>
                                            <p:strVal val="#ppt_h"/>
                                          </p:val>
                                        </p:tav>
                                      </p:tavLst>
                                    </p:anim>
                                  </p:childTnLst>
                                </p:cTn>
                              </p:par>
                            </p:childTnLst>
                          </p:cTn>
                        </p:par>
                        <p:par>
                          <p:cTn id="9" fill="hold">
                            <p:stCondLst>
                              <p:cond delay="250"/>
                            </p:stCondLst>
                            <p:childTnLst>
                              <p:par>
                                <p:cTn id="10" presetID="23" presetClass="entr" presetSubtype="16" fill="hold" grpId="2" nodeType="afterEffect">
                                  <p:stCondLst>
                                    <p:cond delay="0"/>
                                  </p:stCondLst>
                                  <p:iterate>
                                    <p:tmAbs val="0"/>
                                  </p:iterate>
                                  <p:childTnLst>
                                    <p:set>
                                      <p:cBhvr>
                                        <p:cTn id="11" fill="hold"/>
                                        <p:tgtEl>
                                          <p:spTgt spid="634"/>
                                        </p:tgtEl>
                                        <p:attrNameLst>
                                          <p:attrName>style.visibility</p:attrName>
                                        </p:attrNameLst>
                                      </p:cBhvr>
                                      <p:to>
                                        <p:strVal val="visible"/>
                                      </p:to>
                                    </p:set>
                                    <p:anim calcmode="lin" valueType="num">
                                      <p:cBhvr>
                                        <p:cTn id="12" dur="250" fill="hold"/>
                                        <p:tgtEl>
                                          <p:spTgt spid="634"/>
                                        </p:tgtEl>
                                        <p:attrNameLst>
                                          <p:attrName>ppt_w</p:attrName>
                                        </p:attrNameLst>
                                      </p:cBhvr>
                                      <p:tavLst>
                                        <p:tav tm="0">
                                          <p:val>
                                            <p:fltVal val="0"/>
                                          </p:val>
                                        </p:tav>
                                        <p:tav tm="100000">
                                          <p:val>
                                            <p:strVal val="#ppt_w"/>
                                          </p:val>
                                        </p:tav>
                                      </p:tavLst>
                                    </p:anim>
                                    <p:anim calcmode="lin" valueType="num">
                                      <p:cBhvr>
                                        <p:cTn id="13" dur="250" fill="hold"/>
                                        <p:tgtEl>
                                          <p:spTgt spid="634"/>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3" nodeType="clickEffect">
                                  <p:stCondLst>
                                    <p:cond delay="0"/>
                                  </p:stCondLst>
                                  <p:iterate>
                                    <p:tmAbs val="0"/>
                                  </p:iterate>
                                  <p:childTnLst>
                                    <p:set>
                                      <p:cBhvr>
                                        <p:cTn id="17" fill="hold"/>
                                        <p:tgtEl>
                                          <p:spTgt spid="611"/>
                                        </p:tgtEl>
                                        <p:attrNameLst>
                                          <p:attrName>style.visibility</p:attrName>
                                        </p:attrNameLst>
                                      </p:cBhvr>
                                      <p:to>
                                        <p:strVal val="visible"/>
                                      </p:to>
                                    </p:set>
                                    <p:anim calcmode="lin" valueType="num">
                                      <p:cBhvr>
                                        <p:cTn id="18" dur="500" fill="hold"/>
                                        <p:tgtEl>
                                          <p:spTgt spid="611"/>
                                        </p:tgtEl>
                                        <p:attrNameLst>
                                          <p:attrName>ppt_x</p:attrName>
                                        </p:attrNameLst>
                                      </p:cBhvr>
                                      <p:tavLst>
                                        <p:tav tm="0">
                                          <p:val>
                                            <p:strVal val="0-#ppt_w/2"/>
                                          </p:val>
                                        </p:tav>
                                        <p:tav tm="100000">
                                          <p:val>
                                            <p:strVal val="#ppt_x"/>
                                          </p:val>
                                        </p:tav>
                                      </p:tavLst>
                                    </p:anim>
                                    <p:anim calcmode="lin" valueType="num">
                                      <p:cBhvr>
                                        <p:cTn id="19" dur="500" fill="hold"/>
                                        <p:tgtEl>
                                          <p:spTgt spid="611"/>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1" fill="hold" grpId="4" nodeType="afterEffect">
                                  <p:stCondLst>
                                    <p:cond delay="0"/>
                                  </p:stCondLst>
                                  <p:iterate>
                                    <p:tmAbs val="0"/>
                                  </p:iterate>
                                  <p:childTnLst>
                                    <p:set>
                                      <p:cBhvr>
                                        <p:cTn id="22" fill="hold"/>
                                        <p:tgtEl>
                                          <p:spTgt spid="639"/>
                                        </p:tgtEl>
                                        <p:attrNameLst>
                                          <p:attrName>style.visibility</p:attrName>
                                        </p:attrNameLst>
                                      </p:cBhvr>
                                      <p:to>
                                        <p:strVal val="visible"/>
                                      </p:to>
                                    </p:set>
                                    <p:anim calcmode="lin" valueType="num">
                                      <p:cBhvr>
                                        <p:cTn id="23" dur="250" fill="hold"/>
                                        <p:tgtEl>
                                          <p:spTgt spid="639"/>
                                        </p:tgtEl>
                                        <p:attrNameLst>
                                          <p:attrName>ppt_x</p:attrName>
                                        </p:attrNameLst>
                                      </p:cBhvr>
                                      <p:tavLst>
                                        <p:tav tm="0">
                                          <p:val>
                                            <p:strVal val="#ppt_x"/>
                                          </p:val>
                                        </p:tav>
                                        <p:tav tm="100000">
                                          <p:val>
                                            <p:strVal val="#ppt_x"/>
                                          </p:val>
                                        </p:tav>
                                      </p:tavLst>
                                    </p:anim>
                                    <p:anim calcmode="lin" valueType="num">
                                      <p:cBhvr>
                                        <p:cTn id="24" dur="250" fill="hold"/>
                                        <p:tgtEl>
                                          <p:spTgt spid="639"/>
                                        </p:tgtEl>
                                        <p:attrNameLst>
                                          <p:attrName>ppt_y</p:attrName>
                                        </p:attrNameLst>
                                      </p:cBhvr>
                                      <p:tavLst>
                                        <p:tav tm="0">
                                          <p:val>
                                            <p:strVal val="0-#ppt_h/2"/>
                                          </p:val>
                                        </p:tav>
                                        <p:tav tm="100000">
                                          <p:val>
                                            <p:strVal val="#ppt_y"/>
                                          </p:val>
                                        </p:tav>
                                      </p:tavLst>
                                    </p:anim>
                                  </p:childTnLst>
                                </p:cTn>
                              </p:par>
                            </p:childTnLst>
                          </p:cTn>
                        </p:par>
                        <p:par>
                          <p:cTn id="25" fill="hold">
                            <p:stCondLst>
                              <p:cond delay="750"/>
                            </p:stCondLst>
                            <p:childTnLst>
                              <p:par>
                                <p:cTn id="26" presetID="10" presetClass="entr" fill="hold" grpId="5" nodeType="afterEffect">
                                  <p:stCondLst>
                                    <p:cond delay="0"/>
                                  </p:stCondLst>
                                  <p:iterate>
                                    <p:tmAbs val="0"/>
                                  </p:iterate>
                                  <p:childTnLst>
                                    <p:set>
                                      <p:cBhvr>
                                        <p:cTn id="27" fill="hold"/>
                                        <p:tgtEl>
                                          <p:spTgt spid="640"/>
                                        </p:tgtEl>
                                        <p:attrNameLst>
                                          <p:attrName>style.visibility</p:attrName>
                                        </p:attrNameLst>
                                      </p:cBhvr>
                                      <p:to>
                                        <p:strVal val="visible"/>
                                      </p:to>
                                    </p:set>
                                    <p:animEffect transition="in" filter="fade">
                                      <p:cBhvr>
                                        <p:cTn id="28" dur="500"/>
                                        <p:tgtEl>
                                          <p:spTgt spid="64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6" nodeType="clickEffect">
                                  <p:stCondLst>
                                    <p:cond delay="0"/>
                                  </p:stCondLst>
                                  <p:iterate>
                                    <p:tmAbs val="0"/>
                                  </p:iterate>
                                  <p:childTnLst>
                                    <p:set>
                                      <p:cBhvr>
                                        <p:cTn id="32" fill="hold"/>
                                        <p:tgtEl>
                                          <p:spTgt spid="614"/>
                                        </p:tgtEl>
                                        <p:attrNameLst>
                                          <p:attrName>style.visibility</p:attrName>
                                        </p:attrNameLst>
                                      </p:cBhvr>
                                      <p:to>
                                        <p:strVal val="visible"/>
                                      </p:to>
                                    </p:set>
                                    <p:anim calcmode="lin" valueType="num">
                                      <p:cBhvr>
                                        <p:cTn id="33" dur="500" fill="hold"/>
                                        <p:tgtEl>
                                          <p:spTgt spid="614"/>
                                        </p:tgtEl>
                                        <p:attrNameLst>
                                          <p:attrName>ppt_x</p:attrName>
                                        </p:attrNameLst>
                                      </p:cBhvr>
                                      <p:tavLst>
                                        <p:tav tm="0">
                                          <p:val>
                                            <p:strVal val="1+#ppt_w/2"/>
                                          </p:val>
                                        </p:tav>
                                        <p:tav tm="100000">
                                          <p:val>
                                            <p:strVal val="#ppt_x"/>
                                          </p:val>
                                        </p:tav>
                                      </p:tavLst>
                                    </p:anim>
                                    <p:anim calcmode="lin" valueType="num">
                                      <p:cBhvr>
                                        <p:cTn id="34" dur="500" fill="hold"/>
                                        <p:tgtEl>
                                          <p:spTgt spid="614"/>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2" presetClass="entr" presetSubtype="1" fill="hold" grpId="7" nodeType="afterEffect">
                                  <p:stCondLst>
                                    <p:cond delay="0"/>
                                  </p:stCondLst>
                                  <p:iterate>
                                    <p:tmAbs val="0"/>
                                  </p:iterate>
                                  <p:childTnLst>
                                    <p:set>
                                      <p:cBhvr>
                                        <p:cTn id="37" fill="hold"/>
                                        <p:tgtEl>
                                          <p:spTgt spid="635"/>
                                        </p:tgtEl>
                                        <p:attrNameLst>
                                          <p:attrName>style.visibility</p:attrName>
                                        </p:attrNameLst>
                                      </p:cBhvr>
                                      <p:to>
                                        <p:strVal val="visible"/>
                                      </p:to>
                                    </p:set>
                                    <p:anim calcmode="lin" valueType="num">
                                      <p:cBhvr>
                                        <p:cTn id="38" dur="250" fill="hold"/>
                                        <p:tgtEl>
                                          <p:spTgt spid="635"/>
                                        </p:tgtEl>
                                        <p:attrNameLst>
                                          <p:attrName>ppt_x</p:attrName>
                                        </p:attrNameLst>
                                      </p:cBhvr>
                                      <p:tavLst>
                                        <p:tav tm="0">
                                          <p:val>
                                            <p:strVal val="#ppt_x"/>
                                          </p:val>
                                        </p:tav>
                                        <p:tav tm="100000">
                                          <p:val>
                                            <p:strVal val="#ppt_x"/>
                                          </p:val>
                                        </p:tav>
                                      </p:tavLst>
                                    </p:anim>
                                    <p:anim calcmode="lin" valueType="num">
                                      <p:cBhvr>
                                        <p:cTn id="39" dur="250" fill="hold"/>
                                        <p:tgtEl>
                                          <p:spTgt spid="635"/>
                                        </p:tgtEl>
                                        <p:attrNameLst>
                                          <p:attrName>ppt_y</p:attrName>
                                        </p:attrNameLst>
                                      </p:cBhvr>
                                      <p:tavLst>
                                        <p:tav tm="0">
                                          <p:val>
                                            <p:strVal val="0-#ppt_h/2"/>
                                          </p:val>
                                        </p:tav>
                                        <p:tav tm="100000">
                                          <p:val>
                                            <p:strVal val="#ppt_y"/>
                                          </p:val>
                                        </p:tav>
                                      </p:tavLst>
                                    </p:anim>
                                  </p:childTnLst>
                                </p:cTn>
                              </p:par>
                            </p:childTnLst>
                          </p:cTn>
                        </p:par>
                        <p:par>
                          <p:cTn id="40" fill="hold">
                            <p:stCondLst>
                              <p:cond delay="750"/>
                            </p:stCondLst>
                            <p:childTnLst>
                              <p:par>
                                <p:cTn id="41" presetID="10" presetClass="entr" fill="hold" grpId="8" nodeType="afterEffect">
                                  <p:stCondLst>
                                    <p:cond delay="0"/>
                                  </p:stCondLst>
                                  <p:iterate>
                                    <p:tmAbs val="0"/>
                                  </p:iterate>
                                  <p:childTnLst>
                                    <p:set>
                                      <p:cBhvr>
                                        <p:cTn id="42" fill="hold"/>
                                        <p:tgtEl>
                                          <p:spTgt spid="636"/>
                                        </p:tgtEl>
                                        <p:attrNameLst>
                                          <p:attrName>style.visibility</p:attrName>
                                        </p:attrNameLst>
                                      </p:cBhvr>
                                      <p:to>
                                        <p:strVal val="visible"/>
                                      </p:to>
                                    </p:set>
                                    <p:animEffect transition="in" filter="fade">
                                      <p:cBhvr>
                                        <p:cTn id="43" dur="500"/>
                                        <p:tgtEl>
                                          <p:spTgt spid="63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9" nodeType="clickEffect">
                                  <p:stCondLst>
                                    <p:cond delay="0"/>
                                  </p:stCondLst>
                                  <p:iterate>
                                    <p:tmAbs val="0"/>
                                  </p:iterate>
                                  <p:childTnLst>
                                    <p:set>
                                      <p:cBhvr>
                                        <p:cTn id="47" fill="hold"/>
                                        <p:tgtEl>
                                          <p:spTgt spid="617"/>
                                        </p:tgtEl>
                                        <p:attrNameLst>
                                          <p:attrName>style.visibility</p:attrName>
                                        </p:attrNameLst>
                                      </p:cBhvr>
                                      <p:to>
                                        <p:strVal val="visible"/>
                                      </p:to>
                                    </p:set>
                                    <p:anim calcmode="lin" valueType="num">
                                      <p:cBhvr>
                                        <p:cTn id="48" dur="500" fill="hold"/>
                                        <p:tgtEl>
                                          <p:spTgt spid="617"/>
                                        </p:tgtEl>
                                        <p:attrNameLst>
                                          <p:attrName>ppt_x</p:attrName>
                                        </p:attrNameLst>
                                      </p:cBhvr>
                                      <p:tavLst>
                                        <p:tav tm="0">
                                          <p:val>
                                            <p:strVal val="0-#ppt_w/2"/>
                                          </p:val>
                                        </p:tav>
                                        <p:tav tm="100000">
                                          <p:val>
                                            <p:strVal val="#ppt_x"/>
                                          </p:val>
                                        </p:tav>
                                      </p:tavLst>
                                    </p:anim>
                                    <p:anim calcmode="lin" valueType="num">
                                      <p:cBhvr>
                                        <p:cTn id="49" dur="500" fill="hold"/>
                                        <p:tgtEl>
                                          <p:spTgt spid="617"/>
                                        </p:tgtEl>
                                        <p:attrNameLst>
                                          <p:attrName>ppt_y</p:attrName>
                                        </p:attrNameLst>
                                      </p:cBhvr>
                                      <p:tavLst>
                                        <p:tav tm="0">
                                          <p:val>
                                            <p:strVal val="#ppt_y"/>
                                          </p:val>
                                        </p:tav>
                                        <p:tav tm="100000">
                                          <p:val>
                                            <p:strVal val="#ppt_y"/>
                                          </p:val>
                                        </p:tav>
                                      </p:tavLst>
                                    </p:anim>
                                  </p:childTnLst>
                                </p:cTn>
                              </p:par>
                            </p:childTnLst>
                          </p:cTn>
                        </p:par>
                        <p:par>
                          <p:cTn id="50" fill="hold">
                            <p:stCondLst>
                              <p:cond delay="500"/>
                            </p:stCondLst>
                            <p:childTnLst>
                              <p:par>
                                <p:cTn id="51" presetID="2" presetClass="entr" presetSubtype="1" fill="hold" grpId="10" nodeType="afterEffect">
                                  <p:stCondLst>
                                    <p:cond delay="0"/>
                                  </p:stCondLst>
                                  <p:iterate>
                                    <p:tmAbs val="0"/>
                                  </p:iterate>
                                  <p:childTnLst>
                                    <p:set>
                                      <p:cBhvr>
                                        <p:cTn id="52" fill="hold"/>
                                        <p:tgtEl>
                                          <p:spTgt spid="641"/>
                                        </p:tgtEl>
                                        <p:attrNameLst>
                                          <p:attrName>style.visibility</p:attrName>
                                        </p:attrNameLst>
                                      </p:cBhvr>
                                      <p:to>
                                        <p:strVal val="visible"/>
                                      </p:to>
                                    </p:set>
                                    <p:anim calcmode="lin" valueType="num">
                                      <p:cBhvr>
                                        <p:cTn id="53" dur="250" fill="hold"/>
                                        <p:tgtEl>
                                          <p:spTgt spid="641"/>
                                        </p:tgtEl>
                                        <p:attrNameLst>
                                          <p:attrName>ppt_x</p:attrName>
                                        </p:attrNameLst>
                                      </p:cBhvr>
                                      <p:tavLst>
                                        <p:tav tm="0">
                                          <p:val>
                                            <p:strVal val="#ppt_x"/>
                                          </p:val>
                                        </p:tav>
                                        <p:tav tm="100000">
                                          <p:val>
                                            <p:strVal val="#ppt_x"/>
                                          </p:val>
                                        </p:tav>
                                      </p:tavLst>
                                    </p:anim>
                                    <p:anim calcmode="lin" valueType="num">
                                      <p:cBhvr>
                                        <p:cTn id="54" dur="250" fill="hold"/>
                                        <p:tgtEl>
                                          <p:spTgt spid="641"/>
                                        </p:tgtEl>
                                        <p:attrNameLst>
                                          <p:attrName>ppt_y</p:attrName>
                                        </p:attrNameLst>
                                      </p:cBhvr>
                                      <p:tavLst>
                                        <p:tav tm="0">
                                          <p:val>
                                            <p:strVal val="0-#ppt_h/2"/>
                                          </p:val>
                                        </p:tav>
                                        <p:tav tm="100000">
                                          <p:val>
                                            <p:strVal val="#ppt_y"/>
                                          </p:val>
                                        </p:tav>
                                      </p:tavLst>
                                    </p:anim>
                                  </p:childTnLst>
                                </p:cTn>
                              </p:par>
                            </p:childTnLst>
                          </p:cTn>
                        </p:par>
                        <p:par>
                          <p:cTn id="55" fill="hold">
                            <p:stCondLst>
                              <p:cond delay="750"/>
                            </p:stCondLst>
                            <p:childTnLst>
                              <p:par>
                                <p:cTn id="56" presetID="10" presetClass="entr" fill="hold" grpId="11" nodeType="afterEffect">
                                  <p:stCondLst>
                                    <p:cond delay="0"/>
                                  </p:stCondLst>
                                  <p:iterate>
                                    <p:tmAbs val="0"/>
                                  </p:iterate>
                                  <p:childTnLst>
                                    <p:set>
                                      <p:cBhvr>
                                        <p:cTn id="57" fill="hold"/>
                                        <p:tgtEl>
                                          <p:spTgt spid="642"/>
                                        </p:tgtEl>
                                        <p:attrNameLst>
                                          <p:attrName>style.visibility</p:attrName>
                                        </p:attrNameLst>
                                      </p:cBhvr>
                                      <p:to>
                                        <p:strVal val="visible"/>
                                      </p:to>
                                    </p:set>
                                    <p:animEffect transition="in" filter="fade">
                                      <p:cBhvr>
                                        <p:cTn id="58" dur="500"/>
                                        <p:tgtEl>
                                          <p:spTgt spid="642"/>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12" nodeType="clickEffect">
                                  <p:stCondLst>
                                    <p:cond delay="0"/>
                                  </p:stCondLst>
                                  <p:iterate>
                                    <p:tmAbs val="0"/>
                                  </p:iterate>
                                  <p:childTnLst>
                                    <p:set>
                                      <p:cBhvr>
                                        <p:cTn id="62" fill="hold"/>
                                        <p:tgtEl>
                                          <p:spTgt spid="620"/>
                                        </p:tgtEl>
                                        <p:attrNameLst>
                                          <p:attrName>style.visibility</p:attrName>
                                        </p:attrNameLst>
                                      </p:cBhvr>
                                      <p:to>
                                        <p:strVal val="visible"/>
                                      </p:to>
                                    </p:set>
                                    <p:anim calcmode="lin" valueType="num">
                                      <p:cBhvr>
                                        <p:cTn id="63" dur="500" fill="hold"/>
                                        <p:tgtEl>
                                          <p:spTgt spid="620"/>
                                        </p:tgtEl>
                                        <p:attrNameLst>
                                          <p:attrName>ppt_x</p:attrName>
                                        </p:attrNameLst>
                                      </p:cBhvr>
                                      <p:tavLst>
                                        <p:tav tm="0">
                                          <p:val>
                                            <p:strVal val="1+#ppt_w/2"/>
                                          </p:val>
                                        </p:tav>
                                        <p:tav tm="100000">
                                          <p:val>
                                            <p:strVal val="#ppt_x"/>
                                          </p:val>
                                        </p:tav>
                                      </p:tavLst>
                                    </p:anim>
                                    <p:anim calcmode="lin" valueType="num">
                                      <p:cBhvr>
                                        <p:cTn id="64" dur="500" fill="hold"/>
                                        <p:tgtEl>
                                          <p:spTgt spid="620"/>
                                        </p:tgtEl>
                                        <p:attrNameLst>
                                          <p:attrName>ppt_y</p:attrName>
                                        </p:attrNameLst>
                                      </p:cBhvr>
                                      <p:tavLst>
                                        <p:tav tm="0">
                                          <p:val>
                                            <p:strVal val="#ppt_y"/>
                                          </p:val>
                                        </p:tav>
                                        <p:tav tm="100000">
                                          <p:val>
                                            <p:strVal val="#ppt_y"/>
                                          </p:val>
                                        </p:tav>
                                      </p:tavLst>
                                    </p:anim>
                                  </p:childTnLst>
                                </p:cTn>
                              </p:par>
                            </p:childTnLst>
                          </p:cTn>
                        </p:par>
                        <p:par>
                          <p:cTn id="65" fill="hold">
                            <p:stCondLst>
                              <p:cond delay="500"/>
                            </p:stCondLst>
                            <p:childTnLst>
                              <p:par>
                                <p:cTn id="66" presetID="2" presetClass="entr" presetSubtype="1" fill="hold" grpId="13" nodeType="afterEffect">
                                  <p:stCondLst>
                                    <p:cond delay="0"/>
                                  </p:stCondLst>
                                  <p:iterate>
                                    <p:tmAbs val="0"/>
                                  </p:iterate>
                                  <p:childTnLst>
                                    <p:set>
                                      <p:cBhvr>
                                        <p:cTn id="67" fill="hold"/>
                                        <p:tgtEl>
                                          <p:spTgt spid="637"/>
                                        </p:tgtEl>
                                        <p:attrNameLst>
                                          <p:attrName>style.visibility</p:attrName>
                                        </p:attrNameLst>
                                      </p:cBhvr>
                                      <p:to>
                                        <p:strVal val="visible"/>
                                      </p:to>
                                    </p:set>
                                    <p:anim calcmode="lin" valueType="num">
                                      <p:cBhvr>
                                        <p:cTn id="68" dur="250" fill="hold"/>
                                        <p:tgtEl>
                                          <p:spTgt spid="637"/>
                                        </p:tgtEl>
                                        <p:attrNameLst>
                                          <p:attrName>ppt_x</p:attrName>
                                        </p:attrNameLst>
                                      </p:cBhvr>
                                      <p:tavLst>
                                        <p:tav tm="0">
                                          <p:val>
                                            <p:strVal val="#ppt_x"/>
                                          </p:val>
                                        </p:tav>
                                        <p:tav tm="100000">
                                          <p:val>
                                            <p:strVal val="#ppt_x"/>
                                          </p:val>
                                        </p:tav>
                                      </p:tavLst>
                                    </p:anim>
                                    <p:anim calcmode="lin" valueType="num">
                                      <p:cBhvr>
                                        <p:cTn id="69" dur="250" fill="hold"/>
                                        <p:tgtEl>
                                          <p:spTgt spid="637"/>
                                        </p:tgtEl>
                                        <p:attrNameLst>
                                          <p:attrName>ppt_y</p:attrName>
                                        </p:attrNameLst>
                                      </p:cBhvr>
                                      <p:tavLst>
                                        <p:tav tm="0">
                                          <p:val>
                                            <p:strVal val="0-#ppt_h/2"/>
                                          </p:val>
                                        </p:tav>
                                        <p:tav tm="100000">
                                          <p:val>
                                            <p:strVal val="#ppt_y"/>
                                          </p:val>
                                        </p:tav>
                                      </p:tavLst>
                                    </p:anim>
                                  </p:childTnLst>
                                </p:cTn>
                              </p:par>
                            </p:childTnLst>
                          </p:cTn>
                        </p:par>
                        <p:par>
                          <p:cTn id="70" fill="hold">
                            <p:stCondLst>
                              <p:cond delay="750"/>
                            </p:stCondLst>
                            <p:childTnLst>
                              <p:par>
                                <p:cTn id="71" presetID="10" presetClass="entr" fill="hold" grpId="14" nodeType="afterEffect">
                                  <p:stCondLst>
                                    <p:cond delay="0"/>
                                  </p:stCondLst>
                                  <p:iterate>
                                    <p:tmAbs val="0"/>
                                  </p:iterate>
                                  <p:childTnLst>
                                    <p:set>
                                      <p:cBhvr>
                                        <p:cTn id="72" fill="hold"/>
                                        <p:tgtEl>
                                          <p:spTgt spid="638"/>
                                        </p:tgtEl>
                                        <p:attrNameLst>
                                          <p:attrName>style.visibility</p:attrName>
                                        </p:attrNameLst>
                                      </p:cBhvr>
                                      <p:to>
                                        <p:strVal val="visible"/>
                                      </p:to>
                                    </p:set>
                                    <p:animEffect transition="in" filter="fade">
                                      <p:cBhvr>
                                        <p:cTn id="73" dur="500"/>
                                        <p:tgtEl>
                                          <p:spTgt spid="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1" animBg="1" advAuto="0"/>
      <p:bldP spid="611" grpId="3" animBg="1" advAuto="0"/>
      <p:bldP spid="614" grpId="6" animBg="1" advAuto="0"/>
      <p:bldP spid="617" grpId="9" animBg="1" advAuto="0"/>
      <p:bldP spid="620" grpId="12" animBg="1" advAuto="0"/>
      <p:bldP spid="634" grpId="2" animBg="1" advAuto="0"/>
      <p:bldP spid="635" grpId="7" animBg="1" advAuto="0"/>
      <p:bldP spid="636" grpId="8" animBg="1" advAuto="0"/>
      <p:bldP spid="637" grpId="13" animBg="1" advAuto="0"/>
      <p:bldP spid="638" grpId="14" animBg="1" advAuto="0"/>
      <p:bldP spid="639" grpId="4" animBg="1" advAuto="0"/>
      <p:bldP spid="640" grpId="5" animBg="1" advAuto="0"/>
      <p:bldP spid="641" grpId="10" animBg="1" advAuto="0"/>
      <p:bldP spid="642" grpId="1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文本框 17"/>
          <p:cNvSpPr txBox="1"/>
          <p:nvPr/>
        </p:nvSpPr>
        <p:spPr>
          <a:xfrm>
            <a:off x="3859810" y="2690452"/>
            <a:ext cx="4400019" cy="942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4800">
                <a:solidFill>
                  <a:schemeClr val="accent2"/>
                </a:solidFill>
                <a:latin typeface="方正大标宋简体"/>
                <a:ea typeface="方正大标宋简体"/>
                <a:cs typeface="方正大标宋简体"/>
                <a:sym typeface="方正大标宋简体"/>
              </a:defRPr>
            </a:lvl1pPr>
          </a:lstStyle>
          <a:p>
            <a:r>
              <a:t>第二部分的标题</a:t>
            </a:r>
          </a:p>
        </p:txBody>
      </p:sp>
      <p:sp>
        <p:nvSpPr>
          <p:cNvPr id="645" name="文本框 18"/>
          <p:cNvSpPr txBox="1"/>
          <p:nvPr/>
        </p:nvSpPr>
        <p:spPr>
          <a:xfrm>
            <a:off x="2606190" y="3544017"/>
            <a:ext cx="5638400" cy="8851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50000"/>
              </a:lnSpc>
              <a:defRPr>
                <a:solidFill>
                  <a:srgbClr val="808080"/>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点击添加文字说明点击添加文字说明点击添加文字说明点击添加文字说明点击添加文字说</a:t>
            </a:r>
          </a:p>
        </p:txBody>
      </p:sp>
      <p:sp>
        <p:nvSpPr>
          <p:cNvPr id="646" name="文本框 20"/>
          <p:cNvSpPr txBox="1"/>
          <p:nvPr/>
        </p:nvSpPr>
        <p:spPr>
          <a:xfrm>
            <a:off x="1177835" y="428169"/>
            <a:ext cx="120033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000">
                <a:solidFill>
                  <a:schemeClr val="accent1"/>
                </a:solidFill>
                <a:latin typeface="方正大标宋简体"/>
                <a:ea typeface="方正大标宋简体"/>
                <a:cs typeface="方正大标宋简体"/>
                <a:sym typeface="方正大标宋简体"/>
              </a:defRPr>
            </a:lvl1pPr>
          </a:lstStyle>
          <a:p>
            <a:r>
              <a:t>目录</a:t>
            </a:r>
          </a:p>
        </p:txBody>
      </p:sp>
      <p:sp>
        <p:nvSpPr>
          <p:cNvPr id="647" name="直接连接符 21"/>
          <p:cNvSpPr/>
          <p:nvPr/>
        </p:nvSpPr>
        <p:spPr>
          <a:xfrm>
            <a:off x="2380344" y="538544"/>
            <a:ext cx="1" cy="461651"/>
          </a:xfrm>
          <a:prstGeom prst="line">
            <a:avLst/>
          </a:prstGeom>
          <a:ln w="6350">
            <a:solidFill>
              <a:schemeClr val="accent1"/>
            </a:solidFill>
            <a:miter/>
            <a:headEnd type="oval"/>
            <a:tailEnd type="oval"/>
          </a:ln>
        </p:spPr>
        <p:txBody>
          <a:bodyPr lIns="45719" rIns="45719"/>
          <a:lstStyle/>
          <a:p>
            <a:pPr>
              <a:defRPr>
                <a:solidFill>
                  <a:srgbClr val="F2F2F2"/>
                </a:solidFill>
              </a:defRPr>
            </a:pPr>
            <a:endParaRPr/>
          </a:p>
        </p:txBody>
      </p:sp>
      <p:sp>
        <p:nvSpPr>
          <p:cNvPr id="648" name="文本框 22"/>
          <p:cNvSpPr txBox="1"/>
          <p:nvPr/>
        </p:nvSpPr>
        <p:spPr>
          <a:xfrm>
            <a:off x="2484119" y="491826"/>
            <a:ext cx="1984105"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a:solidFill>
                  <a:schemeClr val="accent2"/>
                </a:solidFill>
              </a:defRPr>
            </a:lvl1pPr>
          </a:lstStyle>
          <a:p>
            <a:r>
              <a:t>contents</a:t>
            </a:r>
          </a:p>
        </p:txBody>
      </p:sp>
      <p:grpSp>
        <p:nvGrpSpPr>
          <p:cNvPr id="653" name="组合 25"/>
          <p:cNvGrpSpPr/>
          <p:nvPr/>
        </p:nvGrpSpPr>
        <p:grpSpPr>
          <a:xfrm>
            <a:off x="-1" y="316258"/>
            <a:ext cx="1132117" cy="931707"/>
            <a:chOff x="0" y="0"/>
            <a:chExt cx="1132115" cy="931705"/>
          </a:xfrm>
        </p:grpSpPr>
        <p:sp>
          <p:nvSpPr>
            <p:cNvPr id="649" name="矩形 27"/>
            <p:cNvSpPr/>
            <p:nvPr/>
          </p:nvSpPr>
          <p:spPr>
            <a:xfrm>
              <a:off x="-1" y="0"/>
              <a:ext cx="1132117" cy="216001"/>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650" name="矩形 28"/>
            <p:cNvSpPr/>
            <p:nvPr/>
          </p:nvSpPr>
          <p:spPr>
            <a:xfrm>
              <a:off x="-1" y="238568"/>
              <a:ext cx="1132117" cy="216001"/>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651" name="矩形 29"/>
            <p:cNvSpPr/>
            <p:nvPr/>
          </p:nvSpPr>
          <p:spPr>
            <a:xfrm>
              <a:off x="-1" y="477136"/>
              <a:ext cx="1132117" cy="216001"/>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652" name="矩形 30"/>
            <p:cNvSpPr/>
            <p:nvPr/>
          </p:nvSpPr>
          <p:spPr>
            <a:xfrm>
              <a:off x="-1" y="715705"/>
              <a:ext cx="1132117" cy="216001"/>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654" name="直接连接符 26"/>
          <p:cNvSpPr/>
          <p:nvPr/>
        </p:nvSpPr>
        <p:spPr>
          <a:xfrm>
            <a:off x="4383310" y="784215"/>
            <a:ext cx="7812001" cy="9181"/>
          </a:xfrm>
          <a:prstGeom prst="line">
            <a:avLst/>
          </a:prstGeom>
          <a:ln w="6350">
            <a:solidFill>
              <a:schemeClr val="accent1"/>
            </a:solidFill>
            <a:miter/>
          </a:ln>
        </p:spPr>
        <p:txBody>
          <a:bodyPr lIns="45719" rIns="45719"/>
          <a:lstStyle/>
          <a:p>
            <a:pPr>
              <a:defRPr>
                <a:solidFill>
                  <a:srgbClr val="F2F2F2"/>
                </a:solidFill>
              </a:defRPr>
            </a:pPr>
            <a:endParaRPr/>
          </a:p>
        </p:txBody>
      </p:sp>
      <p:grpSp>
        <p:nvGrpSpPr>
          <p:cNvPr id="657" name="组合 1"/>
          <p:cNvGrpSpPr/>
          <p:nvPr/>
        </p:nvGrpSpPr>
        <p:grpSpPr>
          <a:xfrm>
            <a:off x="8484967" y="2015594"/>
            <a:ext cx="3011906" cy="3011886"/>
            <a:chOff x="0" y="0"/>
            <a:chExt cx="3011905" cy="3011884"/>
          </a:xfrm>
        </p:grpSpPr>
        <p:pic>
          <p:nvPicPr>
            <p:cNvPr id="655" name="图片 36" descr="图片 36"/>
            <p:cNvPicPr>
              <a:picLocks noChangeAspect="1"/>
            </p:cNvPicPr>
            <p:nvPr/>
          </p:nvPicPr>
          <p:blipFill>
            <a:blip r:embed="rId2">
              <a:extLst/>
            </a:blip>
            <a:srcRect l="41837" t="7954" r="6215" b="13882"/>
            <a:stretch>
              <a:fillRect/>
            </a:stretch>
          </p:blipFill>
          <p:spPr>
            <a:xfrm>
              <a:off x="-1" y="-1"/>
              <a:ext cx="3011886" cy="3011886"/>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4"/>
                    <a:pt x="0" y="10799"/>
                  </a:cubicBezTo>
                  <a:cubicBezTo>
                    <a:pt x="0" y="16763"/>
                    <a:pt x="4834" y="21600"/>
                    <a:pt x="10799" y="21600"/>
                  </a:cubicBezTo>
                  <a:cubicBezTo>
                    <a:pt x="16763" y="21600"/>
                    <a:pt x="21600" y="16763"/>
                    <a:pt x="21600" y="10799"/>
                  </a:cubicBezTo>
                  <a:lnTo>
                    <a:pt x="21600" y="0"/>
                  </a:lnTo>
                  <a:lnTo>
                    <a:pt x="10799" y="0"/>
                  </a:lnTo>
                  <a:close/>
                </a:path>
              </a:pathLst>
            </a:custGeom>
            <a:ln w="12700" cap="flat">
              <a:noFill/>
              <a:miter lim="400000"/>
            </a:ln>
            <a:effectLst/>
          </p:spPr>
        </p:pic>
        <p:pic>
          <p:nvPicPr>
            <p:cNvPr id="656" name="图片 33" descr="图片 33"/>
            <p:cNvPicPr>
              <a:picLocks noChangeAspect="1"/>
            </p:cNvPicPr>
            <p:nvPr/>
          </p:nvPicPr>
          <p:blipFill>
            <a:blip r:embed="rId3">
              <a:extLst/>
            </a:blip>
            <a:srcRect t="4895" r="27146" b="20925"/>
            <a:stretch>
              <a:fillRect/>
            </a:stretch>
          </p:blipFill>
          <p:spPr>
            <a:xfrm>
              <a:off x="946567" y="-1"/>
              <a:ext cx="2065339" cy="3011886"/>
            </a:xfrm>
            <a:custGeom>
              <a:avLst/>
              <a:gdLst/>
              <a:ahLst/>
              <a:cxnLst>
                <a:cxn ang="0">
                  <a:pos x="wd2" y="hd2"/>
                </a:cxn>
                <a:cxn ang="5400000">
                  <a:pos x="wd2" y="hd2"/>
                </a:cxn>
                <a:cxn ang="10800000">
                  <a:pos x="wd2" y="hd2"/>
                </a:cxn>
                <a:cxn ang="16200000">
                  <a:pos x="wd2" y="hd2"/>
                </a:cxn>
              </a:cxnLst>
              <a:rect l="0" t="0" r="r" b="b"/>
              <a:pathLst>
                <a:path w="21600" h="21600" extrusionOk="0">
                  <a:moveTo>
                    <a:pt x="5848" y="0"/>
                  </a:moveTo>
                  <a:cubicBezTo>
                    <a:pt x="4217" y="0"/>
                    <a:pt x="2646" y="171"/>
                    <a:pt x="1166" y="487"/>
                  </a:cubicBezTo>
                  <a:lnTo>
                    <a:pt x="0" y="777"/>
                  </a:lnTo>
                  <a:lnTo>
                    <a:pt x="0" y="20820"/>
                  </a:lnTo>
                  <a:lnTo>
                    <a:pt x="1166" y="21113"/>
                  </a:lnTo>
                  <a:cubicBezTo>
                    <a:pt x="2646" y="21429"/>
                    <a:pt x="4217" y="21600"/>
                    <a:pt x="5848" y="21600"/>
                  </a:cubicBezTo>
                  <a:cubicBezTo>
                    <a:pt x="14546" y="21600"/>
                    <a:pt x="21600" y="16763"/>
                    <a:pt x="21600" y="10799"/>
                  </a:cubicBezTo>
                  <a:lnTo>
                    <a:pt x="21600" y="0"/>
                  </a:lnTo>
                  <a:lnTo>
                    <a:pt x="5848" y="0"/>
                  </a:lnTo>
                  <a:close/>
                </a:path>
              </a:pathLst>
            </a:cu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afterEffect">
                                  <p:stCondLst>
                                    <p:cond delay="0"/>
                                  </p:stCondLst>
                                  <p:iterate>
                                    <p:tmAbs val="0"/>
                                  </p:iterate>
                                  <p:childTnLst>
                                    <p:set>
                                      <p:cBhvr>
                                        <p:cTn id="6" fill="hold"/>
                                        <p:tgtEl>
                                          <p:spTgt spid="657"/>
                                        </p:tgtEl>
                                        <p:attrNameLst>
                                          <p:attrName>style.visibility</p:attrName>
                                        </p:attrNameLst>
                                      </p:cBhvr>
                                      <p:to>
                                        <p:strVal val="visible"/>
                                      </p:to>
                                    </p:set>
                                    <p:anim calcmode="lin" valueType="num">
                                      <p:cBhvr>
                                        <p:cTn id="7" dur="500" fill="hold"/>
                                        <p:tgtEl>
                                          <p:spTgt spid="657"/>
                                        </p:tgtEl>
                                        <p:attrNameLst>
                                          <p:attrName>ppt_x</p:attrName>
                                        </p:attrNameLst>
                                      </p:cBhvr>
                                      <p:tavLst>
                                        <p:tav tm="0">
                                          <p:val>
                                            <p:strVal val="1+#ppt_w/2"/>
                                          </p:val>
                                        </p:tav>
                                        <p:tav tm="100000">
                                          <p:val>
                                            <p:strVal val="#ppt_x"/>
                                          </p:val>
                                        </p:tav>
                                      </p:tavLst>
                                    </p:anim>
                                    <p:anim calcmode="lin" valueType="num">
                                      <p:cBhvr>
                                        <p:cTn id="8" dur="500" fill="hold"/>
                                        <p:tgtEl>
                                          <p:spTgt spid="65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2" nodeType="afterEffect">
                                  <p:stCondLst>
                                    <p:cond delay="0"/>
                                  </p:stCondLst>
                                  <p:iterate>
                                    <p:tmAbs val="0"/>
                                  </p:iterate>
                                  <p:childTnLst>
                                    <p:set>
                                      <p:cBhvr>
                                        <p:cTn id="11" fill="hold"/>
                                        <p:tgtEl>
                                          <p:spTgt spid="644"/>
                                        </p:tgtEl>
                                        <p:attrNameLst>
                                          <p:attrName>style.visibility</p:attrName>
                                        </p:attrNameLst>
                                      </p:cBhvr>
                                      <p:to>
                                        <p:strVal val="visible"/>
                                      </p:to>
                                    </p:set>
                                    <p:anim calcmode="lin" valueType="num">
                                      <p:cBhvr>
                                        <p:cTn id="12" dur="250" fill="hold"/>
                                        <p:tgtEl>
                                          <p:spTgt spid="644"/>
                                        </p:tgtEl>
                                        <p:attrNameLst>
                                          <p:attrName>ppt_x</p:attrName>
                                        </p:attrNameLst>
                                      </p:cBhvr>
                                      <p:tavLst>
                                        <p:tav tm="0">
                                          <p:val>
                                            <p:strVal val="#ppt_x"/>
                                          </p:val>
                                        </p:tav>
                                        <p:tav tm="100000">
                                          <p:val>
                                            <p:strVal val="#ppt_x"/>
                                          </p:val>
                                        </p:tav>
                                      </p:tavLst>
                                    </p:anim>
                                    <p:anim calcmode="lin" valueType="num">
                                      <p:cBhvr>
                                        <p:cTn id="13" dur="250" fill="hold"/>
                                        <p:tgtEl>
                                          <p:spTgt spid="644"/>
                                        </p:tgtEl>
                                        <p:attrNameLst>
                                          <p:attrName>ppt_y</p:attrName>
                                        </p:attrNameLst>
                                      </p:cBhvr>
                                      <p:tavLst>
                                        <p:tav tm="0">
                                          <p:val>
                                            <p:strVal val="0-#ppt_h/2"/>
                                          </p:val>
                                        </p:tav>
                                        <p:tav tm="100000">
                                          <p:val>
                                            <p:strVal val="#ppt_y"/>
                                          </p:val>
                                        </p:tav>
                                      </p:tavLst>
                                    </p:anim>
                                  </p:childTnLst>
                                </p:cTn>
                              </p:par>
                            </p:childTnLst>
                          </p:cTn>
                        </p:par>
                        <p:par>
                          <p:cTn id="14" fill="hold">
                            <p:stCondLst>
                              <p:cond delay="750"/>
                            </p:stCondLst>
                            <p:childTnLst>
                              <p:par>
                                <p:cTn id="15" presetID="10" presetClass="entr" fill="hold" grpId="3" nodeType="afterEffect">
                                  <p:stCondLst>
                                    <p:cond delay="0"/>
                                  </p:stCondLst>
                                  <p:iterate>
                                    <p:tmAbs val="0"/>
                                  </p:iterate>
                                  <p:childTnLst>
                                    <p:set>
                                      <p:cBhvr>
                                        <p:cTn id="16" fill="hold"/>
                                        <p:tgtEl>
                                          <p:spTgt spid="645"/>
                                        </p:tgtEl>
                                        <p:attrNameLst>
                                          <p:attrName>style.visibility</p:attrName>
                                        </p:attrNameLst>
                                      </p:cBhvr>
                                      <p:to>
                                        <p:strVal val="visible"/>
                                      </p:to>
                                    </p:set>
                                    <p:animEffect transition="in" filter="fade">
                                      <p:cBhvr>
                                        <p:cTn id="17" dur="500"/>
                                        <p:tgtEl>
                                          <p:spTgt spid="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 grpId="2" animBg="1" advAuto="0"/>
      <p:bldP spid="645" grpId="3" animBg="1" advAuto="0"/>
      <p:bldP spid="657"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9" name="图片 3" descr="图片 3"/>
          <p:cNvPicPr>
            <a:picLocks noChangeAspect="1"/>
          </p:cNvPicPr>
          <p:nvPr/>
        </p:nvPicPr>
        <p:blipFill>
          <a:blip r:embed="rId2">
            <a:extLst/>
          </a:blip>
          <a:stretch>
            <a:fillRect/>
          </a:stretch>
        </p:blipFill>
        <p:spPr>
          <a:xfrm>
            <a:off x="9201178" y="1843522"/>
            <a:ext cx="2994932" cy="2002709"/>
          </a:xfrm>
          <a:prstGeom prst="rect">
            <a:avLst/>
          </a:prstGeom>
          <a:ln w="12700">
            <a:miter lim="400000"/>
          </a:ln>
        </p:spPr>
      </p:pic>
      <p:pic>
        <p:nvPicPr>
          <p:cNvPr id="660" name="图片 5" descr="图片 5"/>
          <p:cNvPicPr>
            <a:picLocks noChangeAspect="1"/>
          </p:cNvPicPr>
          <p:nvPr/>
        </p:nvPicPr>
        <p:blipFill>
          <a:blip r:embed="rId3">
            <a:extLst/>
          </a:blip>
          <a:stretch>
            <a:fillRect/>
          </a:stretch>
        </p:blipFill>
        <p:spPr>
          <a:xfrm>
            <a:off x="6132598" y="1843522"/>
            <a:ext cx="3001019" cy="2002709"/>
          </a:xfrm>
          <a:prstGeom prst="rect">
            <a:avLst/>
          </a:prstGeom>
          <a:ln w="12700">
            <a:miter lim="400000"/>
          </a:ln>
        </p:spPr>
      </p:pic>
      <p:pic>
        <p:nvPicPr>
          <p:cNvPr id="661" name="图片 2" descr="图片 2"/>
          <p:cNvPicPr>
            <a:picLocks noChangeAspect="1"/>
          </p:cNvPicPr>
          <p:nvPr/>
        </p:nvPicPr>
        <p:blipFill>
          <a:blip r:embed="rId4">
            <a:extLst/>
          </a:blip>
          <a:stretch>
            <a:fillRect/>
          </a:stretch>
        </p:blipFill>
        <p:spPr>
          <a:xfrm>
            <a:off x="3067659" y="1843522"/>
            <a:ext cx="2999821" cy="1995825"/>
          </a:xfrm>
          <a:prstGeom prst="rect">
            <a:avLst/>
          </a:prstGeom>
          <a:ln w="12700">
            <a:miter lim="400000"/>
          </a:ln>
        </p:spPr>
      </p:pic>
      <p:pic>
        <p:nvPicPr>
          <p:cNvPr id="662" name="图片 4" descr="图片 4"/>
          <p:cNvPicPr>
            <a:picLocks noChangeAspect="1"/>
          </p:cNvPicPr>
          <p:nvPr/>
        </p:nvPicPr>
        <p:blipFill>
          <a:blip r:embed="rId5">
            <a:extLst/>
          </a:blip>
          <a:stretch>
            <a:fillRect/>
          </a:stretch>
        </p:blipFill>
        <p:spPr>
          <a:xfrm>
            <a:off x="1522" y="1843522"/>
            <a:ext cx="3001018" cy="2002709"/>
          </a:xfrm>
          <a:prstGeom prst="rect">
            <a:avLst/>
          </a:prstGeom>
          <a:ln w="12700">
            <a:miter lim="400000"/>
          </a:ln>
        </p:spPr>
      </p:pic>
      <p:grpSp>
        <p:nvGrpSpPr>
          <p:cNvPr id="667" name="组合 28"/>
          <p:cNvGrpSpPr/>
          <p:nvPr/>
        </p:nvGrpSpPr>
        <p:grpSpPr>
          <a:xfrm>
            <a:off x="305282" y="3523901"/>
            <a:ext cx="644661" cy="644661"/>
            <a:chOff x="0" y="0"/>
            <a:chExt cx="644660" cy="644660"/>
          </a:xfrm>
        </p:grpSpPr>
        <p:sp>
          <p:nvSpPr>
            <p:cNvPr id="663" name="椭圆 7"/>
            <p:cNvSpPr/>
            <p:nvPr/>
          </p:nvSpPr>
          <p:spPr>
            <a:xfrm>
              <a:off x="-1" y="-1"/>
              <a:ext cx="644662" cy="644662"/>
            </a:xfrm>
            <a:prstGeom prst="ellipse">
              <a:avLst/>
            </a:prstGeom>
            <a:solidFill>
              <a:srgbClr val="EDAC5D"/>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nvGrpSpPr>
            <p:cNvPr id="666" name="组合 11"/>
            <p:cNvGrpSpPr/>
            <p:nvPr/>
          </p:nvGrpSpPr>
          <p:grpSpPr>
            <a:xfrm>
              <a:off x="196968" y="143403"/>
              <a:ext cx="250245" cy="362622"/>
              <a:chOff x="0" y="0"/>
              <a:chExt cx="250243" cy="362621"/>
            </a:xfrm>
          </p:grpSpPr>
          <p:sp>
            <p:nvSpPr>
              <p:cNvPr id="664" name="Freeform 118"/>
              <p:cNvSpPr/>
              <p:nvPr/>
            </p:nvSpPr>
            <p:spPr>
              <a:xfrm>
                <a:off x="32892" y="0"/>
                <a:ext cx="217352" cy="362621"/>
              </a:xfrm>
              <a:custGeom>
                <a:avLst/>
                <a:gdLst/>
                <a:ahLst/>
                <a:cxnLst>
                  <a:cxn ang="0">
                    <a:pos x="wd2" y="hd2"/>
                  </a:cxn>
                  <a:cxn ang="5400000">
                    <a:pos x="wd2" y="hd2"/>
                  </a:cxn>
                  <a:cxn ang="10800000">
                    <a:pos x="wd2" y="hd2"/>
                  </a:cxn>
                  <a:cxn ang="16200000">
                    <a:pos x="wd2" y="hd2"/>
                  </a:cxn>
                </a:cxnLst>
                <a:rect l="0" t="0" r="r" b="b"/>
                <a:pathLst>
                  <a:path w="21249" h="21108" extrusionOk="0">
                    <a:moveTo>
                      <a:pt x="14891" y="10397"/>
                    </a:moveTo>
                    <a:cubicBezTo>
                      <a:pt x="13348" y="9272"/>
                      <a:pt x="11864" y="8181"/>
                      <a:pt x="10381" y="7108"/>
                    </a:cubicBezTo>
                    <a:cubicBezTo>
                      <a:pt x="10203" y="7003"/>
                      <a:pt x="10292" y="6915"/>
                      <a:pt x="10410" y="6827"/>
                    </a:cubicBezTo>
                    <a:cubicBezTo>
                      <a:pt x="10915" y="6387"/>
                      <a:pt x="11508" y="5982"/>
                      <a:pt x="11924" y="5525"/>
                    </a:cubicBezTo>
                    <a:cubicBezTo>
                      <a:pt x="12280" y="5138"/>
                      <a:pt x="12487" y="4698"/>
                      <a:pt x="12725" y="4276"/>
                    </a:cubicBezTo>
                    <a:cubicBezTo>
                      <a:pt x="12754" y="4206"/>
                      <a:pt x="12636" y="4048"/>
                      <a:pt x="12517" y="4012"/>
                    </a:cubicBezTo>
                    <a:cubicBezTo>
                      <a:pt x="10203" y="3291"/>
                      <a:pt x="7888" y="3291"/>
                      <a:pt x="5574" y="3995"/>
                    </a:cubicBezTo>
                    <a:cubicBezTo>
                      <a:pt x="5277" y="4083"/>
                      <a:pt x="5307" y="4206"/>
                      <a:pt x="5366" y="4329"/>
                    </a:cubicBezTo>
                    <a:cubicBezTo>
                      <a:pt x="5663" y="4769"/>
                      <a:pt x="5841" y="5261"/>
                      <a:pt x="6286" y="5631"/>
                    </a:cubicBezTo>
                    <a:cubicBezTo>
                      <a:pt x="8037" y="7038"/>
                      <a:pt x="9787" y="8445"/>
                      <a:pt x="11686" y="9782"/>
                    </a:cubicBezTo>
                    <a:cubicBezTo>
                      <a:pt x="14713" y="11928"/>
                      <a:pt x="17828" y="14021"/>
                      <a:pt x="20943" y="16132"/>
                    </a:cubicBezTo>
                    <a:cubicBezTo>
                      <a:pt x="21270" y="16360"/>
                      <a:pt x="21329" y="16554"/>
                      <a:pt x="21151" y="16835"/>
                    </a:cubicBezTo>
                    <a:cubicBezTo>
                      <a:pt x="20350" y="18154"/>
                      <a:pt x="19578" y="19474"/>
                      <a:pt x="18748" y="20775"/>
                    </a:cubicBezTo>
                    <a:cubicBezTo>
                      <a:pt x="18540" y="21162"/>
                      <a:pt x="18065" y="21215"/>
                      <a:pt x="17591" y="20916"/>
                    </a:cubicBezTo>
                    <a:cubicBezTo>
                      <a:pt x="12932" y="17855"/>
                      <a:pt x="8363" y="14742"/>
                      <a:pt x="4358" y="11365"/>
                    </a:cubicBezTo>
                    <a:cubicBezTo>
                      <a:pt x="3111" y="10327"/>
                      <a:pt x="2043" y="9201"/>
                      <a:pt x="975" y="8093"/>
                    </a:cubicBezTo>
                    <a:cubicBezTo>
                      <a:pt x="-212" y="6862"/>
                      <a:pt x="-271" y="5560"/>
                      <a:pt x="560" y="4223"/>
                    </a:cubicBezTo>
                    <a:cubicBezTo>
                      <a:pt x="1331" y="3027"/>
                      <a:pt x="2459" y="1954"/>
                      <a:pt x="4091" y="1093"/>
                    </a:cubicBezTo>
                    <a:cubicBezTo>
                      <a:pt x="6880" y="-385"/>
                      <a:pt x="11389" y="-367"/>
                      <a:pt x="14119" y="1163"/>
                    </a:cubicBezTo>
                    <a:cubicBezTo>
                      <a:pt x="16285" y="2359"/>
                      <a:pt x="17650" y="3836"/>
                      <a:pt x="18036" y="5595"/>
                    </a:cubicBezTo>
                    <a:cubicBezTo>
                      <a:pt x="18125" y="5982"/>
                      <a:pt x="18065" y="6405"/>
                      <a:pt x="17917" y="6774"/>
                    </a:cubicBezTo>
                    <a:cubicBezTo>
                      <a:pt x="17383" y="8093"/>
                      <a:pt x="16137" y="9201"/>
                      <a:pt x="14891" y="10397"/>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sp>
            <p:nvSpPr>
              <p:cNvPr id="665" name="Freeform 119"/>
              <p:cNvSpPr/>
              <p:nvPr/>
            </p:nvSpPr>
            <p:spPr>
              <a:xfrm>
                <a:off x="0" y="209553"/>
                <a:ext cx="113147" cy="153069"/>
              </a:xfrm>
              <a:custGeom>
                <a:avLst/>
                <a:gdLst/>
                <a:ahLst/>
                <a:cxnLst>
                  <a:cxn ang="0">
                    <a:pos x="wd2" y="hd2"/>
                  </a:cxn>
                  <a:cxn ang="5400000">
                    <a:pos x="wd2" y="hd2"/>
                  </a:cxn>
                  <a:cxn ang="10800000">
                    <a:pos x="wd2" y="hd2"/>
                  </a:cxn>
                  <a:cxn ang="16200000">
                    <a:pos x="wd2" y="hd2"/>
                  </a:cxn>
                </a:cxnLst>
                <a:rect l="0" t="0" r="r" b="b"/>
                <a:pathLst>
                  <a:path w="21537" h="21344" extrusionOk="0">
                    <a:moveTo>
                      <a:pt x="12123" y="0"/>
                    </a:moveTo>
                    <a:cubicBezTo>
                      <a:pt x="15242" y="2989"/>
                      <a:pt x="18361" y="5937"/>
                      <a:pt x="21537" y="8926"/>
                    </a:cubicBezTo>
                    <a:cubicBezTo>
                      <a:pt x="18014" y="11916"/>
                      <a:pt x="14491" y="14863"/>
                      <a:pt x="10968" y="17853"/>
                    </a:cubicBezTo>
                    <a:cubicBezTo>
                      <a:pt x="9697" y="18863"/>
                      <a:pt x="8427" y="19874"/>
                      <a:pt x="7156" y="20884"/>
                    </a:cubicBezTo>
                    <a:cubicBezTo>
                      <a:pt x="6290" y="21600"/>
                      <a:pt x="5366" y="21474"/>
                      <a:pt x="4904" y="20547"/>
                    </a:cubicBezTo>
                    <a:cubicBezTo>
                      <a:pt x="3344" y="17305"/>
                      <a:pt x="1727" y="14105"/>
                      <a:pt x="110" y="10905"/>
                    </a:cubicBezTo>
                    <a:cubicBezTo>
                      <a:pt x="-63" y="10442"/>
                      <a:pt x="-63" y="10105"/>
                      <a:pt x="341" y="9726"/>
                    </a:cubicBezTo>
                    <a:cubicBezTo>
                      <a:pt x="4211" y="6526"/>
                      <a:pt x="8080" y="3326"/>
                      <a:pt x="11950" y="84"/>
                    </a:cubicBezTo>
                    <a:cubicBezTo>
                      <a:pt x="11950" y="84"/>
                      <a:pt x="12008" y="42"/>
                      <a:pt x="12123"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grpSp>
      <p:grpSp>
        <p:nvGrpSpPr>
          <p:cNvPr id="672" name="组合 29"/>
          <p:cNvGrpSpPr/>
          <p:nvPr/>
        </p:nvGrpSpPr>
        <p:grpSpPr>
          <a:xfrm>
            <a:off x="3396643" y="3523901"/>
            <a:ext cx="644661" cy="644661"/>
            <a:chOff x="0" y="0"/>
            <a:chExt cx="644660" cy="644660"/>
          </a:xfrm>
        </p:grpSpPr>
        <p:sp>
          <p:nvSpPr>
            <p:cNvPr id="668" name="椭圆 8"/>
            <p:cNvSpPr/>
            <p:nvPr/>
          </p:nvSpPr>
          <p:spPr>
            <a:xfrm>
              <a:off x="-1" y="-1"/>
              <a:ext cx="644662" cy="644662"/>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nvGrpSpPr>
            <p:cNvPr id="671" name="组合 14"/>
            <p:cNvGrpSpPr/>
            <p:nvPr/>
          </p:nvGrpSpPr>
          <p:grpSpPr>
            <a:xfrm>
              <a:off x="172271" y="199465"/>
              <a:ext cx="300037" cy="245730"/>
              <a:chOff x="0" y="0"/>
              <a:chExt cx="300036" cy="245728"/>
            </a:xfrm>
          </p:grpSpPr>
          <p:sp>
            <p:nvSpPr>
              <p:cNvPr id="669" name="Freeform 232"/>
              <p:cNvSpPr/>
              <p:nvPr/>
            </p:nvSpPr>
            <p:spPr>
              <a:xfrm>
                <a:off x="44974" y="51288"/>
                <a:ext cx="209942" cy="194442"/>
              </a:xfrm>
              <a:custGeom>
                <a:avLst/>
                <a:gdLst/>
                <a:ahLst/>
                <a:cxnLst>
                  <a:cxn ang="0">
                    <a:pos x="wd2" y="hd2"/>
                  </a:cxn>
                  <a:cxn ang="5400000">
                    <a:pos x="wd2" y="hd2"/>
                  </a:cxn>
                  <a:cxn ang="10800000">
                    <a:pos x="wd2" y="hd2"/>
                  </a:cxn>
                  <a:cxn ang="16200000">
                    <a:pos x="wd2" y="hd2"/>
                  </a:cxn>
                </a:cxnLst>
                <a:rect l="0" t="0" r="r" b="b"/>
                <a:pathLst>
                  <a:path w="21600" h="21600" extrusionOk="0">
                    <a:moveTo>
                      <a:pt x="6355" y="21600"/>
                    </a:moveTo>
                    <a:cubicBezTo>
                      <a:pt x="4223" y="21600"/>
                      <a:pt x="2172" y="21600"/>
                      <a:pt x="40" y="21600"/>
                    </a:cubicBezTo>
                    <a:cubicBezTo>
                      <a:pt x="40" y="21340"/>
                      <a:pt x="0" y="21124"/>
                      <a:pt x="0" y="20907"/>
                    </a:cubicBezTo>
                    <a:cubicBezTo>
                      <a:pt x="0" y="17444"/>
                      <a:pt x="0" y="13938"/>
                      <a:pt x="0" y="10475"/>
                    </a:cubicBezTo>
                    <a:cubicBezTo>
                      <a:pt x="0" y="10216"/>
                      <a:pt x="121" y="9913"/>
                      <a:pt x="282" y="9739"/>
                    </a:cubicBezTo>
                    <a:cubicBezTo>
                      <a:pt x="3741" y="6536"/>
                      <a:pt x="7200" y="3333"/>
                      <a:pt x="10659" y="130"/>
                    </a:cubicBezTo>
                    <a:cubicBezTo>
                      <a:pt x="10699" y="87"/>
                      <a:pt x="10740" y="87"/>
                      <a:pt x="10860" y="0"/>
                    </a:cubicBezTo>
                    <a:cubicBezTo>
                      <a:pt x="11665" y="822"/>
                      <a:pt x="12509" y="1602"/>
                      <a:pt x="13354" y="2424"/>
                    </a:cubicBezTo>
                    <a:cubicBezTo>
                      <a:pt x="15969" y="4891"/>
                      <a:pt x="18543" y="7402"/>
                      <a:pt x="21158" y="9869"/>
                    </a:cubicBezTo>
                    <a:cubicBezTo>
                      <a:pt x="21479" y="10172"/>
                      <a:pt x="21600" y="10519"/>
                      <a:pt x="21600" y="10995"/>
                    </a:cubicBezTo>
                    <a:cubicBezTo>
                      <a:pt x="21600" y="14155"/>
                      <a:pt x="21600" y="17358"/>
                      <a:pt x="21600" y="20561"/>
                    </a:cubicBezTo>
                    <a:cubicBezTo>
                      <a:pt x="21600" y="20907"/>
                      <a:pt x="21600" y="21210"/>
                      <a:pt x="21600" y="21557"/>
                    </a:cubicBezTo>
                    <a:cubicBezTo>
                      <a:pt x="19468" y="21557"/>
                      <a:pt x="17457" y="21557"/>
                      <a:pt x="15325" y="21557"/>
                    </a:cubicBezTo>
                    <a:cubicBezTo>
                      <a:pt x="15325" y="21340"/>
                      <a:pt x="15285" y="21124"/>
                      <a:pt x="15285" y="20907"/>
                    </a:cubicBezTo>
                    <a:cubicBezTo>
                      <a:pt x="15285" y="19349"/>
                      <a:pt x="15325" y="17791"/>
                      <a:pt x="15285" y="16232"/>
                    </a:cubicBezTo>
                    <a:cubicBezTo>
                      <a:pt x="15245" y="13722"/>
                      <a:pt x="13394" y="11731"/>
                      <a:pt x="11021" y="11601"/>
                    </a:cubicBezTo>
                    <a:cubicBezTo>
                      <a:pt x="8728" y="11471"/>
                      <a:pt x="6637" y="13246"/>
                      <a:pt x="6396" y="15713"/>
                    </a:cubicBezTo>
                    <a:cubicBezTo>
                      <a:pt x="6275" y="17055"/>
                      <a:pt x="6355" y="18397"/>
                      <a:pt x="6355" y="19739"/>
                    </a:cubicBezTo>
                    <a:cubicBezTo>
                      <a:pt x="6355" y="20345"/>
                      <a:pt x="6355" y="20951"/>
                      <a:pt x="6355" y="2160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sp>
            <p:nvSpPr>
              <p:cNvPr id="670" name="Freeform 233"/>
              <p:cNvSpPr/>
              <p:nvPr/>
            </p:nvSpPr>
            <p:spPr>
              <a:xfrm>
                <a:off x="0" y="0"/>
                <a:ext cx="300037" cy="150210"/>
              </a:xfrm>
              <a:custGeom>
                <a:avLst/>
                <a:gdLst/>
                <a:ahLst/>
                <a:cxnLst>
                  <a:cxn ang="0">
                    <a:pos x="wd2" y="hd2"/>
                  </a:cxn>
                  <a:cxn ang="5400000">
                    <a:pos x="wd2" y="hd2"/>
                  </a:cxn>
                  <a:cxn ang="10800000">
                    <a:pos x="wd2" y="hd2"/>
                  </a:cxn>
                  <a:cxn ang="16200000">
                    <a:pos x="wd2" y="hd2"/>
                  </a:cxn>
                </a:cxnLst>
                <a:rect l="0" t="0" r="r" b="b"/>
                <a:pathLst>
                  <a:path w="21312" h="21372" extrusionOk="0">
                    <a:moveTo>
                      <a:pt x="10659" y="0"/>
                    </a:moveTo>
                    <a:cubicBezTo>
                      <a:pt x="12103" y="2492"/>
                      <a:pt x="13491" y="4985"/>
                      <a:pt x="14879" y="7366"/>
                    </a:cubicBezTo>
                    <a:cubicBezTo>
                      <a:pt x="14990" y="6923"/>
                      <a:pt x="15046" y="6369"/>
                      <a:pt x="15212" y="6148"/>
                    </a:cubicBezTo>
                    <a:cubicBezTo>
                      <a:pt x="15379" y="5871"/>
                      <a:pt x="15656" y="5760"/>
                      <a:pt x="15879" y="5760"/>
                    </a:cubicBezTo>
                    <a:cubicBezTo>
                      <a:pt x="16462" y="5760"/>
                      <a:pt x="17045" y="5815"/>
                      <a:pt x="17628" y="5926"/>
                    </a:cubicBezTo>
                    <a:cubicBezTo>
                      <a:pt x="17989" y="5982"/>
                      <a:pt x="18127" y="6425"/>
                      <a:pt x="18100" y="7200"/>
                    </a:cubicBezTo>
                    <a:cubicBezTo>
                      <a:pt x="18100" y="8862"/>
                      <a:pt x="18072" y="10578"/>
                      <a:pt x="18127" y="12240"/>
                    </a:cubicBezTo>
                    <a:cubicBezTo>
                      <a:pt x="18127" y="12683"/>
                      <a:pt x="18238" y="13182"/>
                      <a:pt x="18377" y="13458"/>
                    </a:cubicBezTo>
                    <a:cubicBezTo>
                      <a:pt x="19182" y="14898"/>
                      <a:pt x="20015" y="16338"/>
                      <a:pt x="20848" y="17778"/>
                    </a:cubicBezTo>
                    <a:cubicBezTo>
                      <a:pt x="21376" y="18665"/>
                      <a:pt x="21459" y="19772"/>
                      <a:pt x="21070" y="20658"/>
                    </a:cubicBezTo>
                    <a:cubicBezTo>
                      <a:pt x="20709" y="21600"/>
                      <a:pt x="20099" y="21600"/>
                      <a:pt x="19571" y="20714"/>
                    </a:cubicBezTo>
                    <a:cubicBezTo>
                      <a:pt x="16739" y="15729"/>
                      <a:pt x="13880" y="10745"/>
                      <a:pt x="11020" y="5760"/>
                    </a:cubicBezTo>
                    <a:cubicBezTo>
                      <a:pt x="10742" y="5262"/>
                      <a:pt x="10576" y="5206"/>
                      <a:pt x="10298" y="5760"/>
                    </a:cubicBezTo>
                    <a:cubicBezTo>
                      <a:pt x="7438" y="10745"/>
                      <a:pt x="4579" y="15729"/>
                      <a:pt x="1719" y="20714"/>
                    </a:cubicBezTo>
                    <a:cubicBezTo>
                      <a:pt x="1219" y="21545"/>
                      <a:pt x="664" y="21600"/>
                      <a:pt x="275" y="20769"/>
                    </a:cubicBezTo>
                    <a:cubicBezTo>
                      <a:pt x="-141" y="19883"/>
                      <a:pt x="-85" y="18720"/>
                      <a:pt x="442" y="17834"/>
                    </a:cubicBezTo>
                    <a:cubicBezTo>
                      <a:pt x="2913" y="13514"/>
                      <a:pt x="5412" y="9138"/>
                      <a:pt x="7883" y="4818"/>
                    </a:cubicBezTo>
                    <a:cubicBezTo>
                      <a:pt x="8799" y="3268"/>
                      <a:pt x="9715" y="1662"/>
                      <a:pt x="10659"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grpSp>
      <p:grpSp>
        <p:nvGrpSpPr>
          <p:cNvPr id="678" name="组合 30"/>
          <p:cNvGrpSpPr/>
          <p:nvPr/>
        </p:nvGrpSpPr>
        <p:grpSpPr>
          <a:xfrm>
            <a:off x="6488002" y="3523901"/>
            <a:ext cx="644661" cy="644661"/>
            <a:chOff x="0" y="0"/>
            <a:chExt cx="644660" cy="644660"/>
          </a:xfrm>
        </p:grpSpPr>
        <p:sp>
          <p:nvSpPr>
            <p:cNvPr id="673" name="椭圆 9"/>
            <p:cNvSpPr/>
            <p:nvPr/>
          </p:nvSpPr>
          <p:spPr>
            <a:xfrm>
              <a:off x="-1" y="-1"/>
              <a:ext cx="644662" cy="644662"/>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nvGrpSpPr>
            <p:cNvPr id="677" name="组合 17"/>
            <p:cNvGrpSpPr/>
            <p:nvPr/>
          </p:nvGrpSpPr>
          <p:grpSpPr>
            <a:xfrm>
              <a:off x="196810" y="197368"/>
              <a:ext cx="251241" cy="250323"/>
              <a:chOff x="0" y="0"/>
              <a:chExt cx="251240" cy="250322"/>
            </a:xfrm>
          </p:grpSpPr>
          <p:sp>
            <p:nvSpPr>
              <p:cNvPr id="674" name="Freeform 290"/>
              <p:cNvSpPr/>
              <p:nvPr/>
            </p:nvSpPr>
            <p:spPr>
              <a:xfrm>
                <a:off x="112858" y="0"/>
                <a:ext cx="138383" cy="137801"/>
              </a:xfrm>
              <a:custGeom>
                <a:avLst/>
                <a:gdLst/>
                <a:ahLst/>
                <a:cxnLst>
                  <a:cxn ang="0">
                    <a:pos x="wd2" y="hd2"/>
                  </a:cxn>
                  <a:cxn ang="5400000">
                    <a:pos x="wd2" y="hd2"/>
                  </a:cxn>
                  <a:cxn ang="10800000">
                    <a:pos x="wd2" y="hd2"/>
                  </a:cxn>
                  <a:cxn ang="16200000">
                    <a:pos x="wd2" y="hd2"/>
                  </a:cxn>
                </a:cxnLst>
                <a:rect l="0" t="0" r="r" b="b"/>
                <a:pathLst>
                  <a:path w="20426" h="20372" extrusionOk="0">
                    <a:moveTo>
                      <a:pt x="607" y="14488"/>
                    </a:moveTo>
                    <a:cubicBezTo>
                      <a:pt x="-542" y="11910"/>
                      <a:pt x="-25" y="9045"/>
                      <a:pt x="1871" y="7154"/>
                    </a:cubicBezTo>
                    <a:cubicBezTo>
                      <a:pt x="3537" y="5436"/>
                      <a:pt x="5260" y="3774"/>
                      <a:pt x="6926" y="2112"/>
                    </a:cubicBezTo>
                    <a:cubicBezTo>
                      <a:pt x="9798" y="-695"/>
                      <a:pt x="13705" y="-695"/>
                      <a:pt x="16520" y="2055"/>
                    </a:cubicBezTo>
                    <a:cubicBezTo>
                      <a:pt x="17267" y="2743"/>
                      <a:pt x="17956" y="3430"/>
                      <a:pt x="18588" y="4175"/>
                    </a:cubicBezTo>
                    <a:cubicBezTo>
                      <a:pt x="21001" y="6753"/>
                      <a:pt x="21058" y="10535"/>
                      <a:pt x="18645" y="13113"/>
                    </a:cubicBezTo>
                    <a:cubicBezTo>
                      <a:pt x="16807" y="15004"/>
                      <a:pt x="14969" y="16837"/>
                      <a:pt x="13073" y="18613"/>
                    </a:cubicBezTo>
                    <a:cubicBezTo>
                      <a:pt x="11177" y="20504"/>
                      <a:pt x="8132" y="20905"/>
                      <a:pt x="5835" y="19645"/>
                    </a:cubicBezTo>
                    <a:cubicBezTo>
                      <a:pt x="6754" y="18785"/>
                      <a:pt x="7615" y="17983"/>
                      <a:pt x="8477" y="17124"/>
                    </a:cubicBezTo>
                    <a:cubicBezTo>
                      <a:pt x="10488" y="15176"/>
                      <a:pt x="12441" y="13170"/>
                      <a:pt x="14452" y="11222"/>
                    </a:cubicBezTo>
                    <a:cubicBezTo>
                      <a:pt x="16232" y="9446"/>
                      <a:pt x="16232" y="7899"/>
                      <a:pt x="14452" y="6180"/>
                    </a:cubicBezTo>
                    <a:cubicBezTo>
                      <a:pt x="13877" y="5607"/>
                      <a:pt x="13188" y="5034"/>
                      <a:pt x="12498" y="4805"/>
                    </a:cubicBezTo>
                    <a:cubicBezTo>
                      <a:pt x="11177" y="4347"/>
                      <a:pt x="10086" y="4977"/>
                      <a:pt x="9167" y="5951"/>
                    </a:cubicBezTo>
                    <a:cubicBezTo>
                      <a:pt x="6581" y="8587"/>
                      <a:pt x="3939" y="11222"/>
                      <a:pt x="1296" y="13858"/>
                    </a:cubicBezTo>
                    <a:cubicBezTo>
                      <a:pt x="1067" y="14030"/>
                      <a:pt x="837" y="14202"/>
                      <a:pt x="607" y="14488"/>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sp>
            <p:nvSpPr>
              <p:cNvPr id="675" name="Freeform 291"/>
              <p:cNvSpPr/>
              <p:nvPr/>
            </p:nvSpPr>
            <p:spPr>
              <a:xfrm>
                <a:off x="0" y="112561"/>
                <a:ext cx="138377" cy="137762"/>
              </a:xfrm>
              <a:custGeom>
                <a:avLst/>
                <a:gdLst/>
                <a:ahLst/>
                <a:cxnLst>
                  <a:cxn ang="0">
                    <a:pos x="wd2" y="hd2"/>
                  </a:cxn>
                  <a:cxn ang="5400000">
                    <a:pos x="wd2" y="hd2"/>
                  </a:cxn>
                  <a:cxn ang="10800000">
                    <a:pos x="wd2" y="hd2"/>
                  </a:cxn>
                  <a:cxn ang="16200000">
                    <a:pos x="wd2" y="hd2"/>
                  </a:cxn>
                </a:cxnLst>
                <a:rect l="0" t="0" r="r" b="b"/>
                <a:pathLst>
                  <a:path w="20457" h="20366" extrusionOk="0">
                    <a:moveTo>
                      <a:pt x="14660" y="662"/>
                    </a:moveTo>
                    <a:cubicBezTo>
                      <a:pt x="13565" y="1751"/>
                      <a:pt x="12471" y="2725"/>
                      <a:pt x="11434" y="3756"/>
                    </a:cubicBezTo>
                    <a:cubicBezTo>
                      <a:pt x="9533" y="5590"/>
                      <a:pt x="7632" y="7481"/>
                      <a:pt x="5732" y="9371"/>
                    </a:cubicBezTo>
                    <a:cubicBezTo>
                      <a:pt x="4234" y="10861"/>
                      <a:pt x="4234" y="12580"/>
                      <a:pt x="5732" y="14069"/>
                    </a:cubicBezTo>
                    <a:cubicBezTo>
                      <a:pt x="5962" y="14299"/>
                      <a:pt x="6192" y="14528"/>
                      <a:pt x="6423" y="14700"/>
                    </a:cubicBezTo>
                    <a:cubicBezTo>
                      <a:pt x="7805" y="16075"/>
                      <a:pt x="9533" y="16075"/>
                      <a:pt x="10916" y="14700"/>
                    </a:cubicBezTo>
                    <a:cubicBezTo>
                      <a:pt x="13623" y="12064"/>
                      <a:pt x="16272" y="9429"/>
                      <a:pt x="18922" y="6736"/>
                    </a:cubicBezTo>
                    <a:cubicBezTo>
                      <a:pt x="19210" y="6449"/>
                      <a:pt x="19383" y="6105"/>
                      <a:pt x="19671" y="5704"/>
                    </a:cubicBezTo>
                    <a:cubicBezTo>
                      <a:pt x="20938" y="7939"/>
                      <a:pt x="20650" y="10918"/>
                      <a:pt x="18980" y="12694"/>
                    </a:cubicBezTo>
                    <a:cubicBezTo>
                      <a:pt x="17079" y="14814"/>
                      <a:pt x="15005" y="16877"/>
                      <a:pt x="12932" y="18768"/>
                    </a:cubicBezTo>
                    <a:cubicBezTo>
                      <a:pt x="10455" y="21002"/>
                      <a:pt x="6653" y="20830"/>
                      <a:pt x="4234" y="18653"/>
                    </a:cubicBezTo>
                    <a:cubicBezTo>
                      <a:pt x="3485" y="17908"/>
                      <a:pt x="2736" y="17163"/>
                      <a:pt x="1988" y="16418"/>
                    </a:cubicBezTo>
                    <a:cubicBezTo>
                      <a:pt x="-662" y="13668"/>
                      <a:pt x="-662" y="9715"/>
                      <a:pt x="1988" y="7022"/>
                    </a:cubicBezTo>
                    <a:cubicBezTo>
                      <a:pt x="3658" y="5361"/>
                      <a:pt x="5271" y="3699"/>
                      <a:pt x="6941" y="2095"/>
                    </a:cubicBezTo>
                    <a:cubicBezTo>
                      <a:pt x="9130" y="-25"/>
                      <a:pt x="12010" y="-598"/>
                      <a:pt x="14660" y="662"/>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sp>
            <p:nvSpPr>
              <p:cNvPr id="676" name="Freeform 292"/>
              <p:cNvSpPr/>
              <p:nvPr/>
            </p:nvSpPr>
            <p:spPr>
              <a:xfrm>
                <a:off x="68346" y="68409"/>
                <a:ext cx="114155" cy="113703"/>
              </a:xfrm>
              <a:custGeom>
                <a:avLst/>
                <a:gdLst/>
                <a:ahLst/>
                <a:cxnLst>
                  <a:cxn ang="0">
                    <a:pos x="wd2" y="hd2"/>
                  </a:cxn>
                  <a:cxn ang="5400000">
                    <a:pos x="wd2" y="hd2"/>
                  </a:cxn>
                  <a:cxn ang="10800000">
                    <a:pos x="wd2" y="hd2"/>
                  </a:cxn>
                  <a:cxn ang="16200000">
                    <a:pos x="wd2" y="hd2"/>
                  </a:cxn>
                </a:cxnLst>
                <a:rect l="0" t="0" r="r" b="b"/>
                <a:pathLst>
                  <a:path w="21310" h="21060" extrusionOk="0">
                    <a:moveTo>
                      <a:pt x="0" y="17923"/>
                    </a:moveTo>
                    <a:cubicBezTo>
                      <a:pt x="218" y="17564"/>
                      <a:pt x="436" y="16847"/>
                      <a:pt x="873" y="16345"/>
                    </a:cubicBezTo>
                    <a:cubicBezTo>
                      <a:pt x="6109" y="11178"/>
                      <a:pt x="11418" y="5939"/>
                      <a:pt x="16655" y="772"/>
                    </a:cubicBezTo>
                    <a:cubicBezTo>
                      <a:pt x="17818" y="-304"/>
                      <a:pt x="19418" y="-232"/>
                      <a:pt x="20509" y="844"/>
                    </a:cubicBezTo>
                    <a:cubicBezTo>
                      <a:pt x="21600" y="1921"/>
                      <a:pt x="21600" y="3499"/>
                      <a:pt x="20364" y="4791"/>
                    </a:cubicBezTo>
                    <a:cubicBezTo>
                      <a:pt x="17673" y="7518"/>
                      <a:pt x="14909" y="10173"/>
                      <a:pt x="12145" y="12900"/>
                    </a:cubicBezTo>
                    <a:cubicBezTo>
                      <a:pt x="9673" y="15340"/>
                      <a:pt x="7200" y="17780"/>
                      <a:pt x="4727" y="20220"/>
                    </a:cubicBezTo>
                    <a:cubicBezTo>
                      <a:pt x="3782" y="21081"/>
                      <a:pt x="2618" y="21296"/>
                      <a:pt x="1600" y="20794"/>
                    </a:cubicBezTo>
                    <a:cubicBezTo>
                      <a:pt x="582" y="20291"/>
                      <a:pt x="73" y="19430"/>
                      <a:pt x="0" y="17923"/>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grpSp>
      <p:grpSp>
        <p:nvGrpSpPr>
          <p:cNvPr id="683" name="组合 31"/>
          <p:cNvGrpSpPr/>
          <p:nvPr/>
        </p:nvGrpSpPr>
        <p:grpSpPr>
          <a:xfrm>
            <a:off x="9579363" y="3523901"/>
            <a:ext cx="644661" cy="644661"/>
            <a:chOff x="0" y="0"/>
            <a:chExt cx="644660" cy="644660"/>
          </a:xfrm>
        </p:grpSpPr>
        <p:sp>
          <p:nvSpPr>
            <p:cNvPr id="679" name="椭圆 10"/>
            <p:cNvSpPr/>
            <p:nvPr/>
          </p:nvSpPr>
          <p:spPr>
            <a:xfrm>
              <a:off x="-1" y="-1"/>
              <a:ext cx="644662" cy="644662"/>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nvGrpSpPr>
            <p:cNvPr id="682" name="组合 21"/>
            <p:cNvGrpSpPr/>
            <p:nvPr/>
          </p:nvGrpSpPr>
          <p:grpSpPr>
            <a:xfrm>
              <a:off x="192037" y="205370"/>
              <a:ext cx="258320" cy="236189"/>
              <a:chOff x="0" y="0"/>
              <a:chExt cx="258319" cy="236187"/>
            </a:xfrm>
          </p:grpSpPr>
          <p:sp>
            <p:nvSpPr>
              <p:cNvPr id="680" name="Freeform 297"/>
              <p:cNvSpPr/>
              <p:nvPr/>
            </p:nvSpPr>
            <p:spPr>
              <a:xfrm>
                <a:off x="0" y="0"/>
                <a:ext cx="236945" cy="236188"/>
              </a:xfrm>
              <a:custGeom>
                <a:avLst/>
                <a:gdLst/>
                <a:ahLst/>
                <a:cxnLst>
                  <a:cxn ang="0">
                    <a:pos x="wd2" y="hd2"/>
                  </a:cxn>
                  <a:cxn ang="5400000">
                    <a:pos x="wd2" y="hd2"/>
                  </a:cxn>
                  <a:cxn ang="10800000">
                    <a:pos x="wd2" y="hd2"/>
                  </a:cxn>
                  <a:cxn ang="16200000">
                    <a:pos x="wd2" y="hd2"/>
                  </a:cxn>
                </a:cxnLst>
                <a:rect l="0" t="0" r="r" b="b"/>
                <a:pathLst>
                  <a:path w="21554" h="21592" extrusionOk="0">
                    <a:moveTo>
                      <a:pt x="0" y="10785"/>
                    </a:moveTo>
                    <a:cubicBezTo>
                      <a:pt x="0" y="8548"/>
                      <a:pt x="0" y="6311"/>
                      <a:pt x="0" y="4075"/>
                    </a:cubicBezTo>
                    <a:cubicBezTo>
                      <a:pt x="0" y="1685"/>
                      <a:pt x="1683" y="0"/>
                      <a:pt x="4069" y="0"/>
                    </a:cubicBezTo>
                    <a:cubicBezTo>
                      <a:pt x="7557" y="0"/>
                      <a:pt x="11045" y="0"/>
                      <a:pt x="14533" y="0"/>
                    </a:cubicBezTo>
                    <a:cubicBezTo>
                      <a:pt x="15359" y="0"/>
                      <a:pt x="15848" y="613"/>
                      <a:pt x="15603" y="1317"/>
                    </a:cubicBezTo>
                    <a:cubicBezTo>
                      <a:pt x="15450" y="1746"/>
                      <a:pt x="15114" y="1961"/>
                      <a:pt x="14563" y="1961"/>
                    </a:cubicBezTo>
                    <a:cubicBezTo>
                      <a:pt x="12666" y="1961"/>
                      <a:pt x="10769" y="1961"/>
                      <a:pt x="8873" y="1961"/>
                    </a:cubicBezTo>
                    <a:cubicBezTo>
                      <a:pt x="7312" y="1961"/>
                      <a:pt x="5752" y="1961"/>
                      <a:pt x="4192" y="1961"/>
                    </a:cubicBezTo>
                    <a:cubicBezTo>
                      <a:pt x="2723" y="1961"/>
                      <a:pt x="1958" y="2727"/>
                      <a:pt x="1958" y="4197"/>
                    </a:cubicBezTo>
                    <a:cubicBezTo>
                      <a:pt x="1958" y="8579"/>
                      <a:pt x="1958" y="12991"/>
                      <a:pt x="1958" y="17372"/>
                    </a:cubicBezTo>
                    <a:cubicBezTo>
                      <a:pt x="1958" y="18812"/>
                      <a:pt x="2723" y="19609"/>
                      <a:pt x="4161" y="19609"/>
                    </a:cubicBezTo>
                    <a:cubicBezTo>
                      <a:pt x="8597" y="19609"/>
                      <a:pt x="13033" y="19609"/>
                      <a:pt x="17470" y="19609"/>
                    </a:cubicBezTo>
                    <a:cubicBezTo>
                      <a:pt x="18785" y="19609"/>
                      <a:pt x="19581" y="18812"/>
                      <a:pt x="19581" y="17494"/>
                    </a:cubicBezTo>
                    <a:cubicBezTo>
                      <a:pt x="19581" y="15319"/>
                      <a:pt x="19581" y="13174"/>
                      <a:pt x="19581" y="10999"/>
                    </a:cubicBezTo>
                    <a:cubicBezTo>
                      <a:pt x="19581" y="10294"/>
                      <a:pt x="19887" y="9866"/>
                      <a:pt x="20468" y="9835"/>
                    </a:cubicBezTo>
                    <a:cubicBezTo>
                      <a:pt x="21080" y="9774"/>
                      <a:pt x="21508" y="10172"/>
                      <a:pt x="21539" y="10846"/>
                    </a:cubicBezTo>
                    <a:cubicBezTo>
                      <a:pt x="21569" y="11643"/>
                      <a:pt x="21539" y="12439"/>
                      <a:pt x="21539" y="13236"/>
                    </a:cubicBezTo>
                    <a:cubicBezTo>
                      <a:pt x="21539" y="14829"/>
                      <a:pt x="21600" y="16422"/>
                      <a:pt x="21478" y="18015"/>
                    </a:cubicBezTo>
                    <a:cubicBezTo>
                      <a:pt x="21325" y="20068"/>
                      <a:pt x="19703" y="21539"/>
                      <a:pt x="17653" y="21569"/>
                    </a:cubicBezTo>
                    <a:cubicBezTo>
                      <a:pt x="13095" y="21600"/>
                      <a:pt x="8536" y="21600"/>
                      <a:pt x="3947" y="21569"/>
                    </a:cubicBezTo>
                    <a:cubicBezTo>
                      <a:pt x="1622" y="21539"/>
                      <a:pt x="0" y="19823"/>
                      <a:pt x="0" y="17494"/>
                    </a:cubicBezTo>
                    <a:cubicBezTo>
                      <a:pt x="0" y="15258"/>
                      <a:pt x="0" y="13021"/>
                      <a:pt x="0" y="10785"/>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sp>
            <p:nvSpPr>
              <p:cNvPr id="681" name="Freeform 298"/>
              <p:cNvSpPr/>
              <p:nvPr/>
            </p:nvSpPr>
            <p:spPr>
              <a:xfrm>
                <a:off x="43050" y="29"/>
                <a:ext cx="215270" cy="161028"/>
              </a:xfrm>
              <a:custGeom>
                <a:avLst/>
                <a:gdLst/>
                <a:ahLst/>
                <a:cxnLst>
                  <a:cxn ang="0">
                    <a:pos x="wd2" y="hd2"/>
                  </a:cxn>
                  <a:cxn ang="5400000">
                    <a:pos x="wd2" y="hd2"/>
                  </a:cxn>
                  <a:cxn ang="10800000">
                    <a:pos x="wd2" y="hd2"/>
                  </a:cxn>
                  <a:cxn ang="16200000">
                    <a:pos x="wd2" y="hd2"/>
                  </a:cxn>
                </a:cxnLst>
                <a:rect l="0" t="0" r="r" b="b"/>
                <a:pathLst>
                  <a:path w="21155" h="20968" extrusionOk="0">
                    <a:moveTo>
                      <a:pt x="7406" y="14177"/>
                    </a:moveTo>
                    <a:cubicBezTo>
                      <a:pt x="9454" y="11472"/>
                      <a:pt x="11469" y="8810"/>
                      <a:pt x="13483" y="6192"/>
                    </a:cubicBezTo>
                    <a:cubicBezTo>
                      <a:pt x="14805" y="4403"/>
                      <a:pt x="16126" y="2657"/>
                      <a:pt x="17480" y="912"/>
                    </a:cubicBezTo>
                    <a:cubicBezTo>
                      <a:pt x="18371" y="-266"/>
                      <a:pt x="19660" y="-310"/>
                      <a:pt x="20518" y="825"/>
                    </a:cubicBezTo>
                    <a:cubicBezTo>
                      <a:pt x="21377" y="1915"/>
                      <a:pt x="21377" y="3617"/>
                      <a:pt x="20452" y="4839"/>
                    </a:cubicBezTo>
                    <a:cubicBezTo>
                      <a:pt x="16654" y="9901"/>
                      <a:pt x="12823" y="14963"/>
                      <a:pt x="8992" y="20025"/>
                    </a:cubicBezTo>
                    <a:cubicBezTo>
                      <a:pt x="8001" y="21290"/>
                      <a:pt x="6812" y="21290"/>
                      <a:pt x="5821" y="19981"/>
                    </a:cubicBezTo>
                    <a:cubicBezTo>
                      <a:pt x="4104" y="17755"/>
                      <a:pt x="2419" y="15530"/>
                      <a:pt x="702" y="13261"/>
                    </a:cubicBezTo>
                    <a:cubicBezTo>
                      <a:pt x="-223" y="12039"/>
                      <a:pt x="-223" y="10294"/>
                      <a:pt x="636" y="9159"/>
                    </a:cubicBezTo>
                    <a:cubicBezTo>
                      <a:pt x="1494" y="8068"/>
                      <a:pt x="2783" y="8112"/>
                      <a:pt x="3707" y="9290"/>
                    </a:cubicBezTo>
                    <a:cubicBezTo>
                      <a:pt x="4797" y="10774"/>
                      <a:pt x="5920" y="12214"/>
                      <a:pt x="7010" y="13697"/>
                    </a:cubicBezTo>
                    <a:cubicBezTo>
                      <a:pt x="7142" y="13828"/>
                      <a:pt x="7274" y="14003"/>
                      <a:pt x="7406" y="14177"/>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grpSp>
      <p:sp>
        <p:nvSpPr>
          <p:cNvPr id="684" name="文本框 60"/>
          <p:cNvSpPr txBox="1"/>
          <p:nvPr/>
        </p:nvSpPr>
        <p:spPr>
          <a:xfrm>
            <a:off x="3365137" y="4313087"/>
            <a:ext cx="789623"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solidFill>
                  <a:schemeClr val="accent2"/>
                </a:solidFill>
                <a:latin typeface="Nexa Bold"/>
                <a:ea typeface="Nexa Bold"/>
                <a:cs typeface="Nexa Bold"/>
                <a:sym typeface="Nexa Bold"/>
              </a:defRPr>
            </a:pPr>
            <a:r>
              <a:t>23</a:t>
            </a:r>
            <a:r>
              <a:rPr sz="2000">
                <a:latin typeface="Nexa Light"/>
                <a:ea typeface="Nexa Light"/>
                <a:cs typeface="Nexa Light"/>
                <a:sym typeface="Nexa Light"/>
              </a:rPr>
              <a:t>%</a:t>
            </a:r>
          </a:p>
        </p:txBody>
      </p:sp>
      <p:sp>
        <p:nvSpPr>
          <p:cNvPr id="685" name="文本框 61"/>
          <p:cNvSpPr txBox="1"/>
          <p:nvPr/>
        </p:nvSpPr>
        <p:spPr>
          <a:xfrm>
            <a:off x="3365556" y="4791366"/>
            <a:ext cx="1856003" cy="1336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686" name="直接连接符 62"/>
          <p:cNvSpPr/>
          <p:nvPr/>
        </p:nvSpPr>
        <p:spPr>
          <a:xfrm>
            <a:off x="3405382" y="4778666"/>
            <a:ext cx="888177" cy="1"/>
          </a:xfrm>
          <a:prstGeom prst="line">
            <a:avLst/>
          </a:prstGeom>
          <a:ln w="6350">
            <a:solidFill>
              <a:schemeClr val="accent2"/>
            </a:solidFill>
            <a:miter/>
          </a:ln>
        </p:spPr>
        <p:txBody>
          <a:bodyPr lIns="45719" rIns="45719"/>
          <a:lstStyle/>
          <a:p>
            <a:pPr>
              <a:defRPr>
                <a:solidFill>
                  <a:srgbClr val="F2F2F2"/>
                </a:solidFill>
              </a:defRPr>
            </a:pPr>
            <a:endParaRPr/>
          </a:p>
        </p:txBody>
      </p:sp>
      <p:sp>
        <p:nvSpPr>
          <p:cNvPr id="687" name="文本框 64"/>
          <p:cNvSpPr txBox="1"/>
          <p:nvPr/>
        </p:nvSpPr>
        <p:spPr>
          <a:xfrm>
            <a:off x="6442769" y="4313087"/>
            <a:ext cx="789623"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solidFill>
                  <a:schemeClr val="accent1"/>
                </a:solidFill>
                <a:latin typeface="Nexa Bold"/>
                <a:ea typeface="Nexa Bold"/>
                <a:cs typeface="Nexa Bold"/>
                <a:sym typeface="Nexa Bold"/>
              </a:defRPr>
            </a:pPr>
            <a:r>
              <a:t>45</a:t>
            </a:r>
            <a:r>
              <a:rPr sz="2000">
                <a:latin typeface="Nexa Light"/>
                <a:ea typeface="Nexa Light"/>
                <a:cs typeface="Nexa Light"/>
                <a:sym typeface="Nexa Light"/>
              </a:rPr>
              <a:t>%</a:t>
            </a:r>
          </a:p>
        </p:txBody>
      </p:sp>
      <p:sp>
        <p:nvSpPr>
          <p:cNvPr id="688" name="文本框 65"/>
          <p:cNvSpPr txBox="1"/>
          <p:nvPr/>
        </p:nvSpPr>
        <p:spPr>
          <a:xfrm>
            <a:off x="6443189" y="4791366"/>
            <a:ext cx="1856003" cy="1336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689" name="直接连接符 66"/>
          <p:cNvSpPr/>
          <p:nvPr/>
        </p:nvSpPr>
        <p:spPr>
          <a:xfrm>
            <a:off x="6483015" y="4778666"/>
            <a:ext cx="888177" cy="1"/>
          </a:xfrm>
          <a:prstGeom prst="line">
            <a:avLst/>
          </a:prstGeom>
          <a:ln w="6350">
            <a:solidFill>
              <a:schemeClr val="accent1"/>
            </a:solidFill>
            <a:miter/>
          </a:ln>
        </p:spPr>
        <p:txBody>
          <a:bodyPr lIns="45719" rIns="45719"/>
          <a:lstStyle/>
          <a:p>
            <a:pPr>
              <a:defRPr>
                <a:solidFill>
                  <a:srgbClr val="F2F2F2"/>
                </a:solidFill>
              </a:defRPr>
            </a:pPr>
            <a:endParaRPr/>
          </a:p>
        </p:txBody>
      </p:sp>
      <p:sp>
        <p:nvSpPr>
          <p:cNvPr id="690" name="文本框 68"/>
          <p:cNvSpPr txBox="1"/>
          <p:nvPr/>
        </p:nvSpPr>
        <p:spPr>
          <a:xfrm>
            <a:off x="9520403" y="4313087"/>
            <a:ext cx="789623"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solidFill>
                  <a:schemeClr val="accent4"/>
                </a:solidFill>
                <a:latin typeface="Nexa Bold"/>
                <a:ea typeface="Nexa Bold"/>
                <a:cs typeface="Nexa Bold"/>
                <a:sym typeface="Nexa Bold"/>
              </a:defRPr>
            </a:pPr>
            <a:r>
              <a:t>67</a:t>
            </a:r>
            <a:r>
              <a:rPr sz="2000">
                <a:latin typeface="Nexa Light"/>
                <a:ea typeface="Nexa Light"/>
                <a:cs typeface="Nexa Light"/>
                <a:sym typeface="Nexa Light"/>
              </a:rPr>
              <a:t>%</a:t>
            </a:r>
          </a:p>
        </p:txBody>
      </p:sp>
      <p:sp>
        <p:nvSpPr>
          <p:cNvPr id="691" name="文本框 69"/>
          <p:cNvSpPr txBox="1"/>
          <p:nvPr/>
        </p:nvSpPr>
        <p:spPr>
          <a:xfrm>
            <a:off x="9520823" y="4791366"/>
            <a:ext cx="1856003" cy="1336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692" name="直接连接符 70"/>
          <p:cNvSpPr/>
          <p:nvPr/>
        </p:nvSpPr>
        <p:spPr>
          <a:xfrm>
            <a:off x="9560648" y="4778666"/>
            <a:ext cx="888177" cy="1"/>
          </a:xfrm>
          <a:prstGeom prst="line">
            <a:avLst/>
          </a:prstGeom>
          <a:ln w="6350">
            <a:solidFill>
              <a:schemeClr val="accent4"/>
            </a:solidFill>
            <a:miter/>
          </a:ln>
        </p:spPr>
        <p:txBody>
          <a:bodyPr lIns="45719" rIns="45719"/>
          <a:lstStyle/>
          <a:p>
            <a:pPr>
              <a:defRPr>
                <a:solidFill>
                  <a:srgbClr val="F2F2F2"/>
                </a:solidFill>
              </a:defRPr>
            </a:pPr>
            <a:endParaRPr/>
          </a:p>
        </p:txBody>
      </p:sp>
      <p:sp>
        <p:nvSpPr>
          <p:cNvPr id="693" name="文本框 48"/>
          <p:cNvSpPr txBox="1"/>
          <p:nvPr/>
        </p:nvSpPr>
        <p:spPr>
          <a:xfrm>
            <a:off x="298349" y="4313087"/>
            <a:ext cx="789624"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solidFill>
                  <a:srgbClr val="EDAC5D"/>
                </a:solidFill>
                <a:latin typeface="Nexa Bold"/>
                <a:ea typeface="Nexa Bold"/>
                <a:cs typeface="Nexa Bold"/>
                <a:sym typeface="Nexa Bold"/>
              </a:defRPr>
            </a:pPr>
            <a:r>
              <a:t>49</a:t>
            </a:r>
            <a:r>
              <a:rPr sz="2000">
                <a:latin typeface="Nexa Light"/>
                <a:ea typeface="Nexa Light"/>
                <a:cs typeface="Nexa Light"/>
                <a:sym typeface="Nexa Light"/>
              </a:rPr>
              <a:t>%</a:t>
            </a:r>
          </a:p>
        </p:txBody>
      </p:sp>
      <p:sp>
        <p:nvSpPr>
          <p:cNvPr id="694" name="文本框 52"/>
          <p:cNvSpPr txBox="1"/>
          <p:nvPr/>
        </p:nvSpPr>
        <p:spPr>
          <a:xfrm>
            <a:off x="298770" y="4791366"/>
            <a:ext cx="1856003" cy="1336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695" name="直接连接符 53"/>
          <p:cNvSpPr/>
          <p:nvPr/>
        </p:nvSpPr>
        <p:spPr>
          <a:xfrm>
            <a:off x="338594" y="4778666"/>
            <a:ext cx="888178" cy="1"/>
          </a:xfrm>
          <a:prstGeom prst="line">
            <a:avLst/>
          </a:prstGeom>
          <a:ln w="6350">
            <a:solidFill>
              <a:srgbClr val="EDAC5D"/>
            </a:solidFill>
            <a:miter/>
          </a:ln>
        </p:spPr>
        <p:txBody>
          <a:bodyPr lIns="45719" rIns="45719"/>
          <a:lstStyle/>
          <a:p>
            <a:pPr>
              <a:defRPr>
                <a:solidFill>
                  <a:srgbClr val="F2F2F2"/>
                </a:solidFill>
              </a:defRPr>
            </a:pPr>
            <a:endParaRPr/>
          </a:p>
        </p:txBody>
      </p:sp>
      <p:grpSp>
        <p:nvGrpSpPr>
          <p:cNvPr id="704" name="组合 54"/>
          <p:cNvGrpSpPr/>
          <p:nvPr/>
        </p:nvGrpSpPr>
        <p:grpSpPr>
          <a:xfrm>
            <a:off x="-1" y="378661"/>
            <a:ext cx="12197155" cy="733855"/>
            <a:chOff x="0" y="0"/>
            <a:chExt cx="12197154" cy="733853"/>
          </a:xfrm>
        </p:grpSpPr>
        <p:grpSp>
          <p:nvGrpSpPr>
            <p:cNvPr id="700" name="组合 55"/>
            <p:cNvGrpSpPr/>
            <p:nvPr/>
          </p:nvGrpSpPr>
          <p:grpSpPr>
            <a:xfrm>
              <a:off x="0" y="16989"/>
              <a:ext cx="814276" cy="670131"/>
              <a:chOff x="0" y="0"/>
              <a:chExt cx="814275" cy="670129"/>
            </a:xfrm>
          </p:grpSpPr>
          <p:sp>
            <p:nvSpPr>
              <p:cNvPr id="696" name="矩形 72"/>
              <p:cNvSpPr/>
              <p:nvPr/>
            </p:nvSpPr>
            <p:spPr>
              <a:xfrm>
                <a:off x="0" y="0"/>
                <a:ext cx="814276" cy="155359"/>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697" name="矩形 74"/>
              <p:cNvSpPr/>
              <p:nvPr/>
            </p:nvSpPr>
            <p:spPr>
              <a:xfrm>
                <a:off x="0" y="171590"/>
                <a:ext cx="814276" cy="155359"/>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698" name="矩形 75"/>
              <p:cNvSpPr/>
              <p:nvPr/>
            </p:nvSpPr>
            <p:spPr>
              <a:xfrm>
                <a:off x="0" y="343180"/>
                <a:ext cx="814276" cy="155359"/>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699" name="矩形 76"/>
              <p:cNvSpPr/>
              <p:nvPr/>
            </p:nvSpPr>
            <p:spPr>
              <a:xfrm>
                <a:off x="0" y="514771"/>
                <a:ext cx="814276" cy="155359"/>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701" name="文本框 56"/>
            <p:cNvSpPr txBox="1"/>
            <p:nvPr/>
          </p:nvSpPr>
          <p:spPr>
            <a:xfrm>
              <a:off x="840943" y="0"/>
              <a:ext cx="2065973"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400">
                  <a:solidFill>
                    <a:srgbClr val="232226"/>
                  </a:solidFill>
                  <a:latin typeface="方正大标宋简体"/>
                  <a:ea typeface="方正大标宋简体"/>
                  <a:cs typeface="方正大标宋简体"/>
                  <a:sym typeface="方正大标宋简体"/>
                </a:defRPr>
              </a:lvl1pPr>
            </a:lstStyle>
            <a:p>
              <a:r>
                <a:t>点击添加标题</a:t>
              </a:r>
            </a:p>
          </p:txBody>
        </p:sp>
        <p:sp>
          <p:nvSpPr>
            <p:cNvPr id="702" name="文本框 57"/>
            <p:cNvSpPr txBox="1"/>
            <p:nvPr/>
          </p:nvSpPr>
          <p:spPr>
            <a:xfrm>
              <a:off x="864758" y="363013"/>
              <a:ext cx="3266124"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a:solidFill>
                    <a:srgbClr val="808080"/>
                  </a:solidFill>
                </a:defRPr>
              </a:lvl1pPr>
            </a:lstStyle>
            <a:p>
              <a:r>
                <a:t>Add your text here please</a:t>
              </a:r>
            </a:p>
          </p:txBody>
        </p:sp>
        <p:sp>
          <p:nvSpPr>
            <p:cNvPr id="703" name="矩形 71"/>
            <p:cNvSpPr/>
            <p:nvPr/>
          </p:nvSpPr>
          <p:spPr>
            <a:xfrm>
              <a:off x="3917154" y="528344"/>
              <a:ext cx="8280001" cy="36001"/>
            </a:xfrm>
            <a:prstGeom prst="rect">
              <a:avLst/>
            </a:prstGeom>
            <a:gradFill flip="none" rotWithShape="1">
              <a:gsLst>
                <a:gs pos="0">
                  <a:schemeClr val="accent3"/>
                </a:gs>
                <a:gs pos="25000">
                  <a:srgbClr val="EDAC5D"/>
                </a:gs>
                <a:gs pos="50000">
                  <a:schemeClr val="accent2"/>
                </a:gs>
                <a:gs pos="74000">
                  <a:schemeClr val="accent1"/>
                </a:gs>
                <a:gs pos="75000">
                  <a:schemeClr val="accent4"/>
                </a:gs>
                <a:gs pos="100000">
                  <a:schemeClr val="accent4"/>
                </a:gs>
              </a:gsLst>
              <a:lin ang="0" scaled="0"/>
            </a:gra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ageCurlDouble"/>
      </p:transition>
    </mc:Choice>
    <mc:Choice xmlns:p14="http://schemas.microsoft.com/office/powerpoint/2010/main" xmlns:a14="http://schemas.microsoft.com/office/drawing/2010/main" xmlns:m="http://schemas.openxmlformats.org/officeDocument/2006/math" xmlns="" Requires="p14">
      <p:transition spd="slow" advClick="1" p14:dur="1200">
        <p14:prism dir="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662"/>
                                        </p:tgtEl>
                                        <p:attrNameLst>
                                          <p:attrName>style.visibility</p:attrName>
                                        </p:attrNameLst>
                                      </p:cBhvr>
                                      <p:to>
                                        <p:strVal val="visible"/>
                                      </p:to>
                                    </p:set>
                                    <p:anim calcmode="lin" valueType="num">
                                      <p:cBhvr>
                                        <p:cTn id="7" dur="500" fill="hold"/>
                                        <p:tgtEl>
                                          <p:spTgt spid="662"/>
                                        </p:tgtEl>
                                        <p:attrNameLst>
                                          <p:attrName>ppt_x</p:attrName>
                                        </p:attrNameLst>
                                      </p:cBhvr>
                                      <p:tavLst>
                                        <p:tav tm="0">
                                          <p:val>
                                            <p:strVal val="0-#ppt_w/2"/>
                                          </p:val>
                                        </p:tav>
                                        <p:tav tm="100000">
                                          <p:val>
                                            <p:strVal val="#ppt_x"/>
                                          </p:val>
                                        </p:tav>
                                      </p:tavLst>
                                    </p:anim>
                                    <p:anim calcmode="lin" valueType="num">
                                      <p:cBhvr>
                                        <p:cTn id="8" dur="500" fill="hold"/>
                                        <p:tgtEl>
                                          <p:spTgt spid="66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2" nodeType="afterEffect">
                                  <p:stCondLst>
                                    <p:cond delay="0"/>
                                  </p:stCondLst>
                                  <p:iterate>
                                    <p:tmAbs val="0"/>
                                  </p:iterate>
                                  <p:childTnLst>
                                    <p:set>
                                      <p:cBhvr>
                                        <p:cTn id="11" fill="hold"/>
                                        <p:tgtEl>
                                          <p:spTgt spid="667"/>
                                        </p:tgtEl>
                                        <p:attrNameLst>
                                          <p:attrName>style.visibility</p:attrName>
                                        </p:attrNameLst>
                                      </p:cBhvr>
                                      <p:to>
                                        <p:strVal val="visible"/>
                                      </p:to>
                                    </p:set>
                                    <p:anim calcmode="lin" valueType="num">
                                      <p:cBhvr>
                                        <p:cTn id="12" dur="250" fill="hold"/>
                                        <p:tgtEl>
                                          <p:spTgt spid="667"/>
                                        </p:tgtEl>
                                        <p:attrNameLst>
                                          <p:attrName>ppt_x</p:attrName>
                                        </p:attrNameLst>
                                      </p:cBhvr>
                                      <p:tavLst>
                                        <p:tav tm="0">
                                          <p:val>
                                            <p:strVal val="#ppt_x"/>
                                          </p:val>
                                        </p:tav>
                                        <p:tav tm="100000">
                                          <p:val>
                                            <p:strVal val="#ppt_x"/>
                                          </p:val>
                                        </p:tav>
                                      </p:tavLst>
                                    </p:anim>
                                    <p:anim calcmode="lin" valueType="num">
                                      <p:cBhvr>
                                        <p:cTn id="13" dur="250" fill="hold"/>
                                        <p:tgtEl>
                                          <p:spTgt spid="667"/>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1" fill="hold" grpId="3" nodeType="afterEffect">
                                  <p:stCondLst>
                                    <p:cond delay="0"/>
                                  </p:stCondLst>
                                  <p:iterate>
                                    <p:tmAbs val="0"/>
                                  </p:iterate>
                                  <p:childTnLst>
                                    <p:set>
                                      <p:cBhvr>
                                        <p:cTn id="16" fill="hold"/>
                                        <p:tgtEl>
                                          <p:spTgt spid="693"/>
                                        </p:tgtEl>
                                        <p:attrNameLst>
                                          <p:attrName>style.visibility</p:attrName>
                                        </p:attrNameLst>
                                      </p:cBhvr>
                                      <p:to>
                                        <p:strVal val="visible"/>
                                      </p:to>
                                    </p:set>
                                    <p:anim calcmode="lin" valueType="num">
                                      <p:cBhvr>
                                        <p:cTn id="17" dur="250" fill="hold"/>
                                        <p:tgtEl>
                                          <p:spTgt spid="693"/>
                                        </p:tgtEl>
                                        <p:attrNameLst>
                                          <p:attrName>ppt_x</p:attrName>
                                        </p:attrNameLst>
                                      </p:cBhvr>
                                      <p:tavLst>
                                        <p:tav tm="0">
                                          <p:val>
                                            <p:strVal val="#ppt_x"/>
                                          </p:val>
                                        </p:tav>
                                        <p:tav tm="100000">
                                          <p:val>
                                            <p:strVal val="#ppt_x"/>
                                          </p:val>
                                        </p:tav>
                                      </p:tavLst>
                                    </p:anim>
                                    <p:anim calcmode="lin" valueType="num">
                                      <p:cBhvr>
                                        <p:cTn id="18" dur="250" fill="hold"/>
                                        <p:tgtEl>
                                          <p:spTgt spid="693"/>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22" presetClass="entr" presetSubtype="8" fill="hold" grpId="4" nodeType="afterEffect">
                                  <p:stCondLst>
                                    <p:cond delay="0"/>
                                  </p:stCondLst>
                                  <p:iterate>
                                    <p:tmAbs val="0"/>
                                  </p:iterate>
                                  <p:childTnLst>
                                    <p:set>
                                      <p:cBhvr>
                                        <p:cTn id="21" fill="hold"/>
                                        <p:tgtEl>
                                          <p:spTgt spid="695"/>
                                        </p:tgtEl>
                                        <p:attrNameLst>
                                          <p:attrName>style.visibility</p:attrName>
                                        </p:attrNameLst>
                                      </p:cBhvr>
                                      <p:to>
                                        <p:strVal val="visible"/>
                                      </p:to>
                                    </p:set>
                                    <p:animEffect transition="in" filter="wipe(left)">
                                      <p:cBhvr>
                                        <p:cTn id="22" dur="250"/>
                                        <p:tgtEl>
                                          <p:spTgt spid="695"/>
                                        </p:tgtEl>
                                      </p:cBhvr>
                                    </p:animEffect>
                                  </p:childTnLst>
                                </p:cTn>
                              </p:par>
                            </p:childTnLst>
                          </p:cTn>
                        </p:par>
                        <p:par>
                          <p:cTn id="23" fill="hold">
                            <p:stCondLst>
                              <p:cond delay="1250"/>
                            </p:stCondLst>
                            <p:childTnLst>
                              <p:par>
                                <p:cTn id="24" presetID="10" presetClass="entr" fill="hold" grpId="5" nodeType="afterEffect">
                                  <p:stCondLst>
                                    <p:cond delay="0"/>
                                  </p:stCondLst>
                                  <p:iterate>
                                    <p:tmAbs val="0"/>
                                  </p:iterate>
                                  <p:childTnLst>
                                    <p:set>
                                      <p:cBhvr>
                                        <p:cTn id="25" fill="hold"/>
                                        <p:tgtEl>
                                          <p:spTgt spid="694"/>
                                        </p:tgtEl>
                                        <p:attrNameLst>
                                          <p:attrName>style.visibility</p:attrName>
                                        </p:attrNameLst>
                                      </p:cBhvr>
                                      <p:to>
                                        <p:strVal val="visible"/>
                                      </p:to>
                                    </p:set>
                                    <p:animEffect transition="in" filter="fade">
                                      <p:cBhvr>
                                        <p:cTn id="26" dur="500"/>
                                        <p:tgtEl>
                                          <p:spTgt spid="694"/>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6" nodeType="clickEffect">
                                  <p:stCondLst>
                                    <p:cond delay="0"/>
                                  </p:stCondLst>
                                  <p:iterate>
                                    <p:tmAbs val="0"/>
                                  </p:iterate>
                                  <p:childTnLst>
                                    <p:set>
                                      <p:cBhvr>
                                        <p:cTn id="30" fill="hold"/>
                                        <p:tgtEl>
                                          <p:spTgt spid="661"/>
                                        </p:tgtEl>
                                        <p:attrNameLst>
                                          <p:attrName>style.visibility</p:attrName>
                                        </p:attrNameLst>
                                      </p:cBhvr>
                                      <p:to>
                                        <p:strVal val="visible"/>
                                      </p:to>
                                    </p:set>
                                    <p:anim calcmode="lin" valueType="num">
                                      <p:cBhvr>
                                        <p:cTn id="31" dur="500" fill="hold"/>
                                        <p:tgtEl>
                                          <p:spTgt spid="661"/>
                                        </p:tgtEl>
                                        <p:attrNameLst>
                                          <p:attrName>ppt_x</p:attrName>
                                        </p:attrNameLst>
                                      </p:cBhvr>
                                      <p:tavLst>
                                        <p:tav tm="0">
                                          <p:val>
                                            <p:strVal val="0-#ppt_w/2"/>
                                          </p:val>
                                        </p:tav>
                                        <p:tav tm="100000">
                                          <p:val>
                                            <p:strVal val="#ppt_x"/>
                                          </p:val>
                                        </p:tav>
                                      </p:tavLst>
                                    </p:anim>
                                    <p:anim calcmode="lin" valueType="num">
                                      <p:cBhvr>
                                        <p:cTn id="32" dur="500" fill="hold"/>
                                        <p:tgtEl>
                                          <p:spTgt spid="661"/>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 presetClass="entr" presetSubtype="4" fill="hold" grpId="7" nodeType="afterEffect">
                                  <p:stCondLst>
                                    <p:cond delay="0"/>
                                  </p:stCondLst>
                                  <p:iterate>
                                    <p:tmAbs val="0"/>
                                  </p:iterate>
                                  <p:childTnLst>
                                    <p:set>
                                      <p:cBhvr>
                                        <p:cTn id="35" fill="hold"/>
                                        <p:tgtEl>
                                          <p:spTgt spid="672"/>
                                        </p:tgtEl>
                                        <p:attrNameLst>
                                          <p:attrName>style.visibility</p:attrName>
                                        </p:attrNameLst>
                                      </p:cBhvr>
                                      <p:to>
                                        <p:strVal val="visible"/>
                                      </p:to>
                                    </p:set>
                                    <p:anim calcmode="lin" valueType="num">
                                      <p:cBhvr>
                                        <p:cTn id="36" dur="250" fill="hold"/>
                                        <p:tgtEl>
                                          <p:spTgt spid="672"/>
                                        </p:tgtEl>
                                        <p:attrNameLst>
                                          <p:attrName>ppt_x</p:attrName>
                                        </p:attrNameLst>
                                      </p:cBhvr>
                                      <p:tavLst>
                                        <p:tav tm="0">
                                          <p:val>
                                            <p:strVal val="#ppt_x"/>
                                          </p:val>
                                        </p:tav>
                                        <p:tav tm="100000">
                                          <p:val>
                                            <p:strVal val="#ppt_x"/>
                                          </p:val>
                                        </p:tav>
                                      </p:tavLst>
                                    </p:anim>
                                    <p:anim calcmode="lin" valueType="num">
                                      <p:cBhvr>
                                        <p:cTn id="37" dur="250" fill="hold"/>
                                        <p:tgtEl>
                                          <p:spTgt spid="672"/>
                                        </p:tgtEl>
                                        <p:attrNameLst>
                                          <p:attrName>ppt_y</p:attrName>
                                        </p:attrNameLst>
                                      </p:cBhvr>
                                      <p:tavLst>
                                        <p:tav tm="0">
                                          <p:val>
                                            <p:strVal val="1+#ppt_h/2"/>
                                          </p:val>
                                        </p:tav>
                                        <p:tav tm="100000">
                                          <p:val>
                                            <p:strVal val="#ppt_y"/>
                                          </p:val>
                                        </p:tav>
                                      </p:tavLst>
                                    </p:anim>
                                  </p:childTnLst>
                                </p:cTn>
                              </p:par>
                            </p:childTnLst>
                          </p:cTn>
                        </p:par>
                        <p:par>
                          <p:cTn id="38" fill="hold">
                            <p:stCondLst>
                              <p:cond delay="750"/>
                            </p:stCondLst>
                            <p:childTnLst>
                              <p:par>
                                <p:cTn id="39" presetID="2" presetClass="entr" presetSubtype="1" fill="hold" grpId="8" nodeType="afterEffect">
                                  <p:stCondLst>
                                    <p:cond delay="0"/>
                                  </p:stCondLst>
                                  <p:iterate>
                                    <p:tmAbs val="0"/>
                                  </p:iterate>
                                  <p:childTnLst>
                                    <p:set>
                                      <p:cBhvr>
                                        <p:cTn id="40" fill="hold"/>
                                        <p:tgtEl>
                                          <p:spTgt spid="684"/>
                                        </p:tgtEl>
                                        <p:attrNameLst>
                                          <p:attrName>style.visibility</p:attrName>
                                        </p:attrNameLst>
                                      </p:cBhvr>
                                      <p:to>
                                        <p:strVal val="visible"/>
                                      </p:to>
                                    </p:set>
                                    <p:anim calcmode="lin" valueType="num">
                                      <p:cBhvr>
                                        <p:cTn id="41" dur="250" fill="hold"/>
                                        <p:tgtEl>
                                          <p:spTgt spid="684"/>
                                        </p:tgtEl>
                                        <p:attrNameLst>
                                          <p:attrName>ppt_x</p:attrName>
                                        </p:attrNameLst>
                                      </p:cBhvr>
                                      <p:tavLst>
                                        <p:tav tm="0">
                                          <p:val>
                                            <p:strVal val="#ppt_x"/>
                                          </p:val>
                                        </p:tav>
                                        <p:tav tm="100000">
                                          <p:val>
                                            <p:strVal val="#ppt_x"/>
                                          </p:val>
                                        </p:tav>
                                      </p:tavLst>
                                    </p:anim>
                                    <p:anim calcmode="lin" valueType="num">
                                      <p:cBhvr>
                                        <p:cTn id="42" dur="250" fill="hold"/>
                                        <p:tgtEl>
                                          <p:spTgt spid="684"/>
                                        </p:tgtEl>
                                        <p:attrNameLst>
                                          <p:attrName>ppt_y</p:attrName>
                                        </p:attrNameLst>
                                      </p:cBhvr>
                                      <p:tavLst>
                                        <p:tav tm="0">
                                          <p:val>
                                            <p:strVal val="0-#ppt_h/2"/>
                                          </p:val>
                                        </p:tav>
                                        <p:tav tm="100000">
                                          <p:val>
                                            <p:strVal val="#ppt_y"/>
                                          </p:val>
                                        </p:tav>
                                      </p:tavLst>
                                    </p:anim>
                                  </p:childTnLst>
                                </p:cTn>
                              </p:par>
                            </p:childTnLst>
                          </p:cTn>
                        </p:par>
                        <p:par>
                          <p:cTn id="43" fill="hold">
                            <p:stCondLst>
                              <p:cond delay="1000"/>
                            </p:stCondLst>
                            <p:childTnLst>
                              <p:par>
                                <p:cTn id="44" presetID="10" presetClass="entr" fill="hold" grpId="9" nodeType="afterEffect">
                                  <p:stCondLst>
                                    <p:cond delay="0"/>
                                  </p:stCondLst>
                                  <p:iterate>
                                    <p:tmAbs val="0"/>
                                  </p:iterate>
                                  <p:childTnLst>
                                    <p:set>
                                      <p:cBhvr>
                                        <p:cTn id="45" fill="hold"/>
                                        <p:tgtEl>
                                          <p:spTgt spid="685"/>
                                        </p:tgtEl>
                                        <p:attrNameLst>
                                          <p:attrName>style.visibility</p:attrName>
                                        </p:attrNameLst>
                                      </p:cBhvr>
                                      <p:to>
                                        <p:strVal val="visible"/>
                                      </p:to>
                                    </p:set>
                                    <p:animEffect transition="in" filter="fade">
                                      <p:cBhvr>
                                        <p:cTn id="46" dur="500"/>
                                        <p:tgtEl>
                                          <p:spTgt spid="685"/>
                                        </p:tgtEl>
                                      </p:cBhvr>
                                    </p:animEffect>
                                  </p:childTnLst>
                                </p:cTn>
                              </p:par>
                            </p:childTnLst>
                          </p:cTn>
                        </p:par>
                        <p:par>
                          <p:cTn id="47" fill="hold">
                            <p:stCondLst>
                              <p:cond delay="1500"/>
                            </p:stCondLst>
                            <p:childTnLst>
                              <p:par>
                                <p:cTn id="48" presetID="22" presetClass="entr" presetSubtype="8" fill="hold" grpId="10" nodeType="afterEffect">
                                  <p:stCondLst>
                                    <p:cond delay="0"/>
                                  </p:stCondLst>
                                  <p:iterate>
                                    <p:tmAbs val="0"/>
                                  </p:iterate>
                                  <p:childTnLst>
                                    <p:set>
                                      <p:cBhvr>
                                        <p:cTn id="49" fill="hold"/>
                                        <p:tgtEl>
                                          <p:spTgt spid="686"/>
                                        </p:tgtEl>
                                        <p:attrNameLst>
                                          <p:attrName>style.visibility</p:attrName>
                                        </p:attrNameLst>
                                      </p:cBhvr>
                                      <p:to>
                                        <p:strVal val="visible"/>
                                      </p:to>
                                    </p:set>
                                    <p:animEffect transition="in" filter="wipe(left)">
                                      <p:cBhvr>
                                        <p:cTn id="50" dur="250"/>
                                        <p:tgtEl>
                                          <p:spTgt spid="686"/>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11" nodeType="clickEffect">
                                  <p:stCondLst>
                                    <p:cond delay="0"/>
                                  </p:stCondLst>
                                  <p:iterate>
                                    <p:tmAbs val="0"/>
                                  </p:iterate>
                                  <p:childTnLst>
                                    <p:set>
                                      <p:cBhvr>
                                        <p:cTn id="54" fill="hold"/>
                                        <p:tgtEl>
                                          <p:spTgt spid="660"/>
                                        </p:tgtEl>
                                        <p:attrNameLst>
                                          <p:attrName>style.visibility</p:attrName>
                                        </p:attrNameLst>
                                      </p:cBhvr>
                                      <p:to>
                                        <p:strVal val="visible"/>
                                      </p:to>
                                    </p:set>
                                    <p:anim calcmode="lin" valueType="num">
                                      <p:cBhvr>
                                        <p:cTn id="55" dur="500" fill="hold"/>
                                        <p:tgtEl>
                                          <p:spTgt spid="660"/>
                                        </p:tgtEl>
                                        <p:attrNameLst>
                                          <p:attrName>ppt_x</p:attrName>
                                        </p:attrNameLst>
                                      </p:cBhvr>
                                      <p:tavLst>
                                        <p:tav tm="0">
                                          <p:val>
                                            <p:strVal val="0-#ppt_w/2"/>
                                          </p:val>
                                        </p:tav>
                                        <p:tav tm="100000">
                                          <p:val>
                                            <p:strVal val="#ppt_x"/>
                                          </p:val>
                                        </p:tav>
                                      </p:tavLst>
                                    </p:anim>
                                    <p:anim calcmode="lin" valueType="num">
                                      <p:cBhvr>
                                        <p:cTn id="56" dur="500" fill="hold"/>
                                        <p:tgtEl>
                                          <p:spTgt spid="66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 presetClass="entr" presetSubtype="4" fill="hold" grpId="12" nodeType="afterEffect">
                                  <p:stCondLst>
                                    <p:cond delay="0"/>
                                  </p:stCondLst>
                                  <p:iterate>
                                    <p:tmAbs val="0"/>
                                  </p:iterate>
                                  <p:childTnLst>
                                    <p:set>
                                      <p:cBhvr>
                                        <p:cTn id="59" fill="hold"/>
                                        <p:tgtEl>
                                          <p:spTgt spid="678"/>
                                        </p:tgtEl>
                                        <p:attrNameLst>
                                          <p:attrName>style.visibility</p:attrName>
                                        </p:attrNameLst>
                                      </p:cBhvr>
                                      <p:to>
                                        <p:strVal val="visible"/>
                                      </p:to>
                                    </p:set>
                                    <p:anim calcmode="lin" valueType="num">
                                      <p:cBhvr>
                                        <p:cTn id="60" dur="250" fill="hold"/>
                                        <p:tgtEl>
                                          <p:spTgt spid="678"/>
                                        </p:tgtEl>
                                        <p:attrNameLst>
                                          <p:attrName>ppt_x</p:attrName>
                                        </p:attrNameLst>
                                      </p:cBhvr>
                                      <p:tavLst>
                                        <p:tav tm="0">
                                          <p:val>
                                            <p:strVal val="#ppt_x"/>
                                          </p:val>
                                        </p:tav>
                                        <p:tav tm="100000">
                                          <p:val>
                                            <p:strVal val="#ppt_x"/>
                                          </p:val>
                                        </p:tav>
                                      </p:tavLst>
                                    </p:anim>
                                    <p:anim calcmode="lin" valueType="num">
                                      <p:cBhvr>
                                        <p:cTn id="61" dur="250" fill="hold"/>
                                        <p:tgtEl>
                                          <p:spTgt spid="678"/>
                                        </p:tgtEl>
                                        <p:attrNameLst>
                                          <p:attrName>ppt_y</p:attrName>
                                        </p:attrNameLst>
                                      </p:cBhvr>
                                      <p:tavLst>
                                        <p:tav tm="0">
                                          <p:val>
                                            <p:strVal val="1+#ppt_h/2"/>
                                          </p:val>
                                        </p:tav>
                                        <p:tav tm="100000">
                                          <p:val>
                                            <p:strVal val="#ppt_y"/>
                                          </p:val>
                                        </p:tav>
                                      </p:tavLst>
                                    </p:anim>
                                  </p:childTnLst>
                                </p:cTn>
                              </p:par>
                            </p:childTnLst>
                          </p:cTn>
                        </p:par>
                        <p:par>
                          <p:cTn id="62" fill="hold">
                            <p:stCondLst>
                              <p:cond delay="750"/>
                            </p:stCondLst>
                            <p:childTnLst>
                              <p:par>
                                <p:cTn id="63" presetID="2" presetClass="entr" presetSubtype="1" fill="hold" grpId="13" nodeType="afterEffect">
                                  <p:stCondLst>
                                    <p:cond delay="0"/>
                                  </p:stCondLst>
                                  <p:iterate>
                                    <p:tmAbs val="0"/>
                                  </p:iterate>
                                  <p:childTnLst>
                                    <p:set>
                                      <p:cBhvr>
                                        <p:cTn id="64" fill="hold"/>
                                        <p:tgtEl>
                                          <p:spTgt spid="687"/>
                                        </p:tgtEl>
                                        <p:attrNameLst>
                                          <p:attrName>style.visibility</p:attrName>
                                        </p:attrNameLst>
                                      </p:cBhvr>
                                      <p:to>
                                        <p:strVal val="visible"/>
                                      </p:to>
                                    </p:set>
                                    <p:anim calcmode="lin" valueType="num">
                                      <p:cBhvr>
                                        <p:cTn id="65" dur="250" fill="hold"/>
                                        <p:tgtEl>
                                          <p:spTgt spid="687"/>
                                        </p:tgtEl>
                                        <p:attrNameLst>
                                          <p:attrName>ppt_x</p:attrName>
                                        </p:attrNameLst>
                                      </p:cBhvr>
                                      <p:tavLst>
                                        <p:tav tm="0">
                                          <p:val>
                                            <p:strVal val="#ppt_x"/>
                                          </p:val>
                                        </p:tav>
                                        <p:tav tm="100000">
                                          <p:val>
                                            <p:strVal val="#ppt_x"/>
                                          </p:val>
                                        </p:tav>
                                      </p:tavLst>
                                    </p:anim>
                                    <p:anim calcmode="lin" valueType="num">
                                      <p:cBhvr>
                                        <p:cTn id="66" dur="250" fill="hold"/>
                                        <p:tgtEl>
                                          <p:spTgt spid="687"/>
                                        </p:tgtEl>
                                        <p:attrNameLst>
                                          <p:attrName>ppt_y</p:attrName>
                                        </p:attrNameLst>
                                      </p:cBhvr>
                                      <p:tavLst>
                                        <p:tav tm="0">
                                          <p:val>
                                            <p:strVal val="0-#ppt_h/2"/>
                                          </p:val>
                                        </p:tav>
                                        <p:tav tm="100000">
                                          <p:val>
                                            <p:strVal val="#ppt_y"/>
                                          </p:val>
                                        </p:tav>
                                      </p:tavLst>
                                    </p:anim>
                                  </p:childTnLst>
                                </p:cTn>
                              </p:par>
                            </p:childTnLst>
                          </p:cTn>
                        </p:par>
                        <p:par>
                          <p:cTn id="67" fill="hold">
                            <p:stCondLst>
                              <p:cond delay="1000"/>
                            </p:stCondLst>
                            <p:childTnLst>
                              <p:par>
                                <p:cTn id="68" presetID="10" presetClass="entr" fill="hold" grpId="14" nodeType="afterEffect">
                                  <p:stCondLst>
                                    <p:cond delay="0"/>
                                  </p:stCondLst>
                                  <p:iterate>
                                    <p:tmAbs val="0"/>
                                  </p:iterate>
                                  <p:childTnLst>
                                    <p:set>
                                      <p:cBhvr>
                                        <p:cTn id="69" fill="hold"/>
                                        <p:tgtEl>
                                          <p:spTgt spid="688"/>
                                        </p:tgtEl>
                                        <p:attrNameLst>
                                          <p:attrName>style.visibility</p:attrName>
                                        </p:attrNameLst>
                                      </p:cBhvr>
                                      <p:to>
                                        <p:strVal val="visible"/>
                                      </p:to>
                                    </p:set>
                                    <p:animEffect transition="in" filter="fade">
                                      <p:cBhvr>
                                        <p:cTn id="70" dur="500"/>
                                        <p:tgtEl>
                                          <p:spTgt spid="688"/>
                                        </p:tgtEl>
                                      </p:cBhvr>
                                    </p:animEffect>
                                  </p:childTnLst>
                                </p:cTn>
                              </p:par>
                            </p:childTnLst>
                          </p:cTn>
                        </p:par>
                        <p:par>
                          <p:cTn id="71" fill="hold">
                            <p:stCondLst>
                              <p:cond delay="1500"/>
                            </p:stCondLst>
                            <p:childTnLst>
                              <p:par>
                                <p:cTn id="72" presetID="22" presetClass="entr" presetSubtype="8" fill="hold" grpId="15" nodeType="afterEffect">
                                  <p:stCondLst>
                                    <p:cond delay="0"/>
                                  </p:stCondLst>
                                  <p:iterate>
                                    <p:tmAbs val="0"/>
                                  </p:iterate>
                                  <p:childTnLst>
                                    <p:set>
                                      <p:cBhvr>
                                        <p:cTn id="73" fill="hold"/>
                                        <p:tgtEl>
                                          <p:spTgt spid="689"/>
                                        </p:tgtEl>
                                        <p:attrNameLst>
                                          <p:attrName>style.visibility</p:attrName>
                                        </p:attrNameLst>
                                      </p:cBhvr>
                                      <p:to>
                                        <p:strVal val="visible"/>
                                      </p:to>
                                    </p:set>
                                    <p:animEffect transition="in" filter="wipe(left)">
                                      <p:cBhvr>
                                        <p:cTn id="74" dur="250"/>
                                        <p:tgtEl>
                                          <p:spTgt spid="689"/>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16" nodeType="clickEffect">
                                  <p:stCondLst>
                                    <p:cond delay="0"/>
                                  </p:stCondLst>
                                  <p:iterate>
                                    <p:tmAbs val="0"/>
                                  </p:iterate>
                                  <p:childTnLst>
                                    <p:set>
                                      <p:cBhvr>
                                        <p:cTn id="78" fill="hold"/>
                                        <p:tgtEl>
                                          <p:spTgt spid="659"/>
                                        </p:tgtEl>
                                        <p:attrNameLst>
                                          <p:attrName>style.visibility</p:attrName>
                                        </p:attrNameLst>
                                      </p:cBhvr>
                                      <p:to>
                                        <p:strVal val="visible"/>
                                      </p:to>
                                    </p:set>
                                    <p:anim calcmode="lin" valueType="num">
                                      <p:cBhvr>
                                        <p:cTn id="79" dur="500" fill="hold"/>
                                        <p:tgtEl>
                                          <p:spTgt spid="659"/>
                                        </p:tgtEl>
                                        <p:attrNameLst>
                                          <p:attrName>ppt_x</p:attrName>
                                        </p:attrNameLst>
                                      </p:cBhvr>
                                      <p:tavLst>
                                        <p:tav tm="0">
                                          <p:val>
                                            <p:strVal val="0-#ppt_w/2"/>
                                          </p:val>
                                        </p:tav>
                                        <p:tav tm="100000">
                                          <p:val>
                                            <p:strVal val="#ppt_x"/>
                                          </p:val>
                                        </p:tav>
                                      </p:tavLst>
                                    </p:anim>
                                    <p:anim calcmode="lin" valueType="num">
                                      <p:cBhvr>
                                        <p:cTn id="80" dur="500" fill="hold"/>
                                        <p:tgtEl>
                                          <p:spTgt spid="659"/>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 presetClass="entr" presetSubtype="4" fill="hold" grpId="17" nodeType="afterEffect">
                                  <p:stCondLst>
                                    <p:cond delay="0"/>
                                  </p:stCondLst>
                                  <p:iterate>
                                    <p:tmAbs val="0"/>
                                  </p:iterate>
                                  <p:childTnLst>
                                    <p:set>
                                      <p:cBhvr>
                                        <p:cTn id="83" fill="hold"/>
                                        <p:tgtEl>
                                          <p:spTgt spid="683"/>
                                        </p:tgtEl>
                                        <p:attrNameLst>
                                          <p:attrName>style.visibility</p:attrName>
                                        </p:attrNameLst>
                                      </p:cBhvr>
                                      <p:to>
                                        <p:strVal val="visible"/>
                                      </p:to>
                                    </p:set>
                                    <p:anim calcmode="lin" valueType="num">
                                      <p:cBhvr>
                                        <p:cTn id="84" dur="250" fill="hold"/>
                                        <p:tgtEl>
                                          <p:spTgt spid="683"/>
                                        </p:tgtEl>
                                        <p:attrNameLst>
                                          <p:attrName>ppt_x</p:attrName>
                                        </p:attrNameLst>
                                      </p:cBhvr>
                                      <p:tavLst>
                                        <p:tav tm="0">
                                          <p:val>
                                            <p:strVal val="#ppt_x"/>
                                          </p:val>
                                        </p:tav>
                                        <p:tav tm="100000">
                                          <p:val>
                                            <p:strVal val="#ppt_x"/>
                                          </p:val>
                                        </p:tav>
                                      </p:tavLst>
                                    </p:anim>
                                    <p:anim calcmode="lin" valueType="num">
                                      <p:cBhvr>
                                        <p:cTn id="85" dur="250" fill="hold"/>
                                        <p:tgtEl>
                                          <p:spTgt spid="683"/>
                                        </p:tgtEl>
                                        <p:attrNameLst>
                                          <p:attrName>ppt_y</p:attrName>
                                        </p:attrNameLst>
                                      </p:cBhvr>
                                      <p:tavLst>
                                        <p:tav tm="0">
                                          <p:val>
                                            <p:strVal val="1+#ppt_h/2"/>
                                          </p:val>
                                        </p:tav>
                                        <p:tav tm="100000">
                                          <p:val>
                                            <p:strVal val="#ppt_y"/>
                                          </p:val>
                                        </p:tav>
                                      </p:tavLst>
                                    </p:anim>
                                  </p:childTnLst>
                                </p:cTn>
                              </p:par>
                            </p:childTnLst>
                          </p:cTn>
                        </p:par>
                        <p:par>
                          <p:cTn id="86" fill="hold">
                            <p:stCondLst>
                              <p:cond delay="750"/>
                            </p:stCondLst>
                            <p:childTnLst>
                              <p:par>
                                <p:cTn id="87" presetID="2" presetClass="entr" presetSubtype="1" fill="hold" grpId="18" nodeType="afterEffect">
                                  <p:stCondLst>
                                    <p:cond delay="0"/>
                                  </p:stCondLst>
                                  <p:iterate>
                                    <p:tmAbs val="0"/>
                                  </p:iterate>
                                  <p:childTnLst>
                                    <p:set>
                                      <p:cBhvr>
                                        <p:cTn id="88" fill="hold"/>
                                        <p:tgtEl>
                                          <p:spTgt spid="690"/>
                                        </p:tgtEl>
                                        <p:attrNameLst>
                                          <p:attrName>style.visibility</p:attrName>
                                        </p:attrNameLst>
                                      </p:cBhvr>
                                      <p:to>
                                        <p:strVal val="visible"/>
                                      </p:to>
                                    </p:set>
                                    <p:anim calcmode="lin" valueType="num">
                                      <p:cBhvr>
                                        <p:cTn id="89" dur="250" fill="hold"/>
                                        <p:tgtEl>
                                          <p:spTgt spid="690"/>
                                        </p:tgtEl>
                                        <p:attrNameLst>
                                          <p:attrName>ppt_x</p:attrName>
                                        </p:attrNameLst>
                                      </p:cBhvr>
                                      <p:tavLst>
                                        <p:tav tm="0">
                                          <p:val>
                                            <p:strVal val="#ppt_x"/>
                                          </p:val>
                                        </p:tav>
                                        <p:tav tm="100000">
                                          <p:val>
                                            <p:strVal val="#ppt_x"/>
                                          </p:val>
                                        </p:tav>
                                      </p:tavLst>
                                    </p:anim>
                                    <p:anim calcmode="lin" valueType="num">
                                      <p:cBhvr>
                                        <p:cTn id="90" dur="250" fill="hold"/>
                                        <p:tgtEl>
                                          <p:spTgt spid="690"/>
                                        </p:tgtEl>
                                        <p:attrNameLst>
                                          <p:attrName>ppt_y</p:attrName>
                                        </p:attrNameLst>
                                      </p:cBhvr>
                                      <p:tavLst>
                                        <p:tav tm="0">
                                          <p:val>
                                            <p:strVal val="0-#ppt_h/2"/>
                                          </p:val>
                                        </p:tav>
                                        <p:tav tm="100000">
                                          <p:val>
                                            <p:strVal val="#ppt_y"/>
                                          </p:val>
                                        </p:tav>
                                      </p:tavLst>
                                    </p:anim>
                                  </p:childTnLst>
                                </p:cTn>
                              </p:par>
                            </p:childTnLst>
                          </p:cTn>
                        </p:par>
                        <p:par>
                          <p:cTn id="91" fill="hold">
                            <p:stCondLst>
                              <p:cond delay="1000"/>
                            </p:stCondLst>
                            <p:childTnLst>
                              <p:par>
                                <p:cTn id="92" presetID="10" presetClass="entr" fill="hold" grpId="19" nodeType="afterEffect">
                                  <p:stCondLst>
                                    <p:cond delay="0"/>
                                  </p:stCondLst>
                                  <p:iterate>
                                    <p:tmAbs val="0"/>
                                  </p:iterate>
                                  <p:childTnLst>
                                    <p:set>
                                      <p:cBhvr>
                                        <p:cTn id="93" fill="hold"/>
                                        <p:tgtEl>
                                          <p:spTgt spid="691"/>
                                        </p:tgtEl>
                                        <p:attrNameLst>
                                          <p:attrName>style.visibility</p:attrName>
                                        </p:attrNameLst>
                                      </p:cBhvr>
                                      <p:to>
                                        <p:strVal val="visible"/>
                                      </p:to>
                                    </p:set>
                                    <p:animEffect transition="in" filter="fade">
                                      <p:cBhvr>
                                        <p:cTn id="94" dur="500"/>
                                        <p:tgtEl>
                                          <p:spTgt spid="691"/>
                                        </p:tgtEl>
                                      </p:cBhvr>
                                    </p:animEffect>
                                  </p:childTnLst>
                                </p:cTn>
                              </p:par>
                            </p:childTnLst>
                          </p:cTn>
                        </p:par>
                        <p:par>
                          <p:cTn id="95" fill="hold">
                            <p:stCondLst>
                              <p:cond delay="1500"/>
                            </p:stCondLst>
                            <p:childTnLst>
                              <p:par>
                                <p:cTn id="96" presetID="22" presetClass="entr" presetSubtype="8" fill="hold" grpId="20" nodeType="afterEffect">
                                  <p:stCondLst>
                                    <p:cond delay="0"/>
                                  </p:stCondLst>
                                  <p:iterate>
                                    <p:tmAbs val="0"/>
                                  </p:iterate>
                                  <p:childTnLst>
                                    <p:set>
                                      <p:cBhvr>
                                        <p:cTn id="97" fill="hold"/>
                                        <p:tgtEl>
                                          <p:spTgt spid="692"/>
                                        </p:tgtEl>
                                        <p:attrNameLst>
                                          <p:attrName>style.visibility</p:attrName>
                                        </p:attrNameLst>
                                      </p:cBhvr>
                                      <p:to>
                                        <p:strVal val="visible"/>
                                      </p:to>
                                    </p:set>
                                    <p:animEffect transition="in" filter="wipe(left)">
                                      <p:cBhvr>
                                        <p:cTn id="98" dur="250"/>
                                        <p:tgtEl>
                                          <p:spTgt spid="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 grpId="16" animBg="1" advAuto="0"/>
      <p:bldP spid="660" grpId="11" animBg="1" advAuto="0"/>
      <p:bldP spid="661" grpId="6" animBg="1" advAuto="0"/>
      <p:bldP spid="662" grpId="1" animBg="1" advAuto="0"/>
      <p:bldP spid="667" grpId="2" animBg="1" advAuto="0"/>
      <p:bldP spid="672" grpId="7" animBg="1" advAuto="0"/>
      <p:bldP spid="678" grpId="12" animBg="1" advAuto="0"/>
      <p:bldP spid="683" grpId="17" animBg="1" advAuto="0"/>
      <p:bldP spid="684" grpId="8" animBg="1" advAuto="0"/>
      <p:bldP spid="685" grpId="9" animBg="1" advAuto="0"/>
      <p:bldP spid="686" grpId="10" animBg="1" advAuto="0"/>
      <p:bldP spid="687" grpId="13" animBg="1" advAuto="0"/>
      <p:bldP spid="688" grpId="14" animBg="1" advAuto="0"/>
      <p:bldP spid="689" grpId="15" animBg="1" advAuto="0"/>
      <p:bldP spid="690" grpId="18" animBg="1" advAuto="0"/>
      <p:bldP spid="691" grpId="19" animBg="1" advAuto="0"/>
      <p:bldP spid="692" grpId="20" animBg="1" advAuto="0"/>
      <p:bldP spid="693" grpId="3" animBg="1" advAuto="0"/>
      <p:bldP spid="694" grpId="5" animBg="1" advAuto="0"/>
      <p:bldP spid="695" grpId="4"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2" name="组合 4"/>
          <p:cNvGrpSpPr/>
          <p:nvPr/>
        </p:nvGrpSpPr>
        <p:grpSpPr>
          <a:xfrm>
            <a:off x="4421936" y="1405885"/>
            <a:ext cx="1740322" cy="1739369"/>
            <a:chOff x="0" y="0"/>
            <a:chExt cx="1740320" cy="1739368"/>
          </a:xfrm>
        </p:grpSpPr>
        <p:grpSp>
          <p:nvGrpSpPr>
            <p:cNvPr id="710" name="组合 26"/>
            <p:cNvGrpSpPr/>
            <p:nvPr/>
          </p:nvGrpSpPr>
          <p:grpSpPr>
            <a:xfrm>
              <a:off x="85807" y="85486"/>
              <a:ext cx="1581427" cy="1581427"/>
              <a:chOff x="0" y="0"/>
              <a:chExt cx="1581425" cy="1581425"/>
            </a:xfrm>
          </p:grpSpPr>
          <p:sp>
            <p:nvSpPr>
              <p:cNvPr id="706" name="椭圆 27"/>
              <p:cNvSpPr/>
              <p:nvPr/>
            </p:nvSpPr>
            <p:spPr>
              <a:xfrm rot="2740900">
                <a:off x="231554" y="231554"/>
                <a:ext cx="1118317" cy="1118317"/>
              </a:xfrm>
              <a:prstGeom prst="ellipse">
                <a:avLst/>
              </a:prstGeom>
              <a:solidFill>
                <a:srgbClr val="EDAC5D">
                  <a:alpha val="30000"/>
                </a:srgb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707" name="椭圆 28"/>
              <p:cNvSpPr/>
              <p:nvPr/>
            </p:nvSpPr>
            <p:spPr>
              <a:xfrm rot="2740900">
                <a:off x="298456" y="298457"/>
                <a:ext cx="984513" cy="984513"/>
              </a:xfrm>
              <a:prstGeom prst="ellipse">
                <a:avLst/>
              </a:prstGeom>
              <a:solidFill>
                <a:srgbClr val="EDAC5D">
                  <a:alpha val="40000"/>
                </a:srgb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708" name="椭圆 29"/>
              <p:cNvSpPr/>
              <p:nvPr/>
            </p:nvSpPr>
            <p:spPr>
              <a:xfrm rot="2740900">
                <a:off x="361289" y="361290"/>
                <a:ext cx="858847" cy="858847"/>
              </a:xfrm>
              <a:prstGeom prst="ellipse">
                <a:avLst/>
              </a:prstGeom>
              <a:solidFill>
                <a:srgbClr val="EDAC5D">
                  <a:alpha val="50000"/>
                </a:srgb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709" name="椭圆 30"/>
              <p:cNvSpPr/>
              <p:nvPr/>
            </p:nvSpPr>
            <p:spPr>
              <a:xfrm rot="2740900">
                <a:off x="426636" y="426636"/>
                <a:ext cx="728153" cy="728153"/>
              </a:xfrm>
              <a:prstGeom prst="ellipse">
                <a:avLst/>
              </a:prstGeom>
              <a:solidFill>
                <a:srgbClr val="EDAC5D">
                  <a:alpha val="60000"/>
                </a:srgb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grpSp>
        <p:sp>
          <p:nvSpPr>
            <p:cNvPr id="711" name="弧形 1"/>
            <p:cNvSpPr/>
            <p:nvPr/>
          </p:nvSpPr>
          <p:spPr>
            <a:xfrm rot="2740900" flipH="1">
              <a:off x="269144" y="240356"/>
              <a:ext cx="1202033" cy="1258655"/>
            </a:xfrm>
            <a:custGeom>
              <a:avLst/>
              <a:gdLst/>
              <a:ahLst/>
              <a:cxnLst>
                <a:cxn ang="0">
                  <a:pos x="wd2" y="hd2"/>
                </a:cxn>
                <a:cxn ang="5400000">
                  <a:pos x="wd2" y="hd2"/>
                </a:cxn>
                <a:cxn ang="10800000">
                  <a:pos x="wd2" y="hd2"/>
                </a:cxn>
                <a:cxn ang="16200000">
                  <a:pos x="wd2" y="hd2"/>
                </a:cxn>
              </a:cxnLst>
              <a:rect l="0" t="0" r="r" b="b"/>
              <a:pathLst>
                <a:path w="21600" h="21600" extrusionOk="0">
                  <a:moveTo>
                    <a:pt x="10291" y="0"/>
                  </a:moveTo>
                  <a:cubicBezTo>
                    <a:pt x="16537" y="0"/>
                    <a:pt x="21600" y="4835"/>
                    <a:pt x="21600" y="10800"/>
                  </a:cubicBezTo>
                  <a:cubicBezTo>
                    <a:pt x="21600" y="16765"/>
                    <a:pt x="16537" y="21600"/>
                    <a:pt x="10291" y="21600"/>
                  </a:cubicBezTo>
                  <a:cubicBezTo>
                    <a:pt x="5860" y="21600"/>
                    <a:pt x="1837" y="19128"/>
                    <a:pt x="0" y="15277"/>
                  </a:cubicBezTo>
                </a:path>
              </a:pathLst>
            </a:custGeom>
            <a:noFill/>
            <a:ln w="6350" cap="flat">
              <a:solidFill>
                <a:srgbClr val="BFBFBF"/>
              </a:solidFill>
              <a:prstDash val="sysDash"/>
              <a:miter lim="800000"/>
              <a:headEnd type="oval" w="med" len="med"/>
              <a:tailEnd type="oval" w="med" len="med"/>
            </a:ln>
            <a:effectLst/>
          </p:spPr>
          <p:txBody>
            <a:bodyPr wrap="square" lIns="45719" tIns="45719" rIns="45719" bIns="45719" numCol="1" anchor="ctr">
              <a:noAutofit/>
            </a:bodyPr>
            <a:lstStyle/>
            <a:p>
              <a:pPr algn="ctr">
                <a:defRPr>
                  <a:solidFill>
                    <a:srgbClr val="F2F2F2"/>
                  </a:solidFill>
                </a:defRPr>
              </a:pPr>
              <a:endParaRPr/>
            </a:p>
          </p:txBody>
        </p:sp>
      </p:grpSp>
      <p:grpSp>
        <p:nvGrpSpPr>
          <p:cNvPr id="719" name="组合 3"/>
          <p:cNvGrpSpPr/>
          <p:nvPr/>
        </p:nvGrpSpPr>
        <p:grpSpPr>
          <a:xfrm>
            <a:off x="5403909" y="3912346"/>
            <a:ext cx="1188485" cy="1258655"/>
            <a:chOff x="0" y="0"/>
            <a:chExt cx="1188484" cy="1258653"/>
          </a:xfrm>
        </p:grpSpPr>
        <p:grpSp>
          <p:nvGrpSpPr>
            <p:cNvPr id="717" name="组合 36"/>
            <p:cNvGrpSpPr/>
            <p:nvPr/>
          </p:nvGrpSpPr>
          <p:grpSpPr>
            <a:xfrm>
              <a:off x="70168" y="70169"/>
              <a:ext cx="1118317" cy="1118318"/>
              <a:chOff x="0" y="0"/>
              <a:chExt cx="1118316" cy="1118316"/>
            </a:xfrm>
          </p:grpSpPr>
          <p:sp>
            <p:nvSpPr>
              <p:cNvPr id="713" name="椭圆 37"/>
              <p:cNvSpPr/>
              <p:nvPr/>
            </p:nvSpPr>
            <p:spPr>
              <a:xfrm>
                <a:off x="-1" y="-1"/>
                <a:ext cx="1118318" cy="1118318"/>
              </a:xfrm>
              <a:prstGeom prst="ellipse">
                <a:avLst/>
              </a:prstGeom>
              <a:solidFill>
                <a:schemeClr val="accent2">
                  <a:alpha val="3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714" name="椭圆 38"/>
              <p:cNvSpPr/>
              <p:nvPr/>
            </p:nvSpPr>
            <p:spPr>
              <a:xfrm>
                <a:off x="66902" y="66902"/>
                <a:ext cx="984513" cy="984513"/>
              </a:xfrm>
              <a:prstGeom prst="ellipse">
                <a:avLst/>
              </a:prstGeom>
              <a:solidFill>
                <a:schemeClr val="accent2">
                  <a:alpha val="4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715" name="椭圆 39"/>
              <p:cNvSpPr/>
              <p:nvPr/>
            </p:nvSpPr>
            <p:spPr>
              <a:xfrm>
                <a:off x="129735" y="129735"/>
                <a:ext cx="858847" cy="858847"/>
              </a:xfrm>
              <a:prstGeom prst="ellipse">
                <a:avLst/>
              </a:prstGeom>
              <a:solidFill>
                <a:schemeClr val="accent2">
                  <a:alpha val="5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716" name="椭圆 40"/>
              <p:cNvSpPr/>
              <p:nvPr/>
            </p:nvSpPr>
            <p:spPr>
              <a:xfrm>
                <a:off x="195081" y="195081"/>
                <a:ext cx="728153" cy="728153"/>
              </a:xfrm>
              <a:prstGeom prst="ellipse">
                <a:avLst/>
              </a:prstGeom>
              <a:solidFill>
                <a:schemeClr val="accent2">
                  <a:alpha val="6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grpSp>
        <p:sp>
          <p:nvSpPr>
            <p:cNvPr id="718" name="弧形 23"/>
            <p:cNvSpPr/>
            <p:nvPr/>
          </p:nvSpPr>
          <p:spPr>
            <a:xfrm flipH="1">
              <a:off x="0" y="0"/>
              <a:ext cx="873934" cy="1258655"/>
            </a:xfrm>
            <a:custGeom>
              <a:avLst/>
              <a:gdLst/>
              <a:ahLst/>
              <a:cxnLst>
                <a:cxn ang="0">
                  <a:pos x="wd2" y="hd2"/>
                </a:cxn>
                <a:cxn ang="5400000">
                  <a:pos x="wd2" y="hd2"/>
                </a:cxn>
                <a:cxn ang="10800000">
                  <a:pos x="wd2" y="hd2"/>
                </a:cxn>
                <a:cxn ang="16200000">
                  <a:pos x="wd2" y="hd2"/>
                </a:cxn>
              </a:cxnLst>
              <a:rect l="0" t="0" r="r" b="b"/>
              <a:pathLst>
                <a:path w="21600" h="21600" extrusionOk="0">
                  <a:moveTo>
                    <a:pt x="6046" y="0"/>
                  </a:moveTo>
                  <a:cubicBezTo>
                    <a:pt x="14636" y="0"/>
                    <a:pt x="21600" y="4835"/>
                    <a:pt x="21600" y="10800"/>
                  </a:cubicBezTo>
                  <a:cubicBezTo>
                    <a:pt x="21600" y="16765"/>
                    <a:pt x="14636" y="21600"/>
                    <a:pt x="6046" y="21600"/>
                  </a:cubicBezTo>
                  <a:cubicBezTo>
                    <a:pt x="3969" y="21600"/>
                    <a:pt x="1913" y="21311"/>
                    <a:pt x="0" y="20751"/>
                  </a:cubicBezTo>
                </a:path>
              </a:pathLst>
            </a:custGeom>
            <a:noFill/>
            <a:ln w="6350" cap="flat">
              <a:solidFill>
                <a:srgbClr val="BFBFBF"/>
              </a:solidFill>
              <a:prstDash val="sysDash"/>
              <a:miter lim="800000"/>
              <a:headEnd type="oval" w="med" len="med"/>
              <a:tailEnd type="oval" w="med" len="med"/>
            </a:ln>
            <a:effectLst/>
          </p:spPr>
          <p:txBody>
            <a:bodyPr wrap="square" lIns="45719" tIns="45719" rIns="45719" bIns="45719" numCol="1" anchor="ctr">
              <a:noAutofit/>
            </a:bodyPr>
            <a:lstStyle/>
            <a:p>
              <a:pPr algn="ctr">
                <a:defRPr>
                  <a:solidFill>
                    <a:srgbClr val="F2F2F2"/>
                  </a:solidFill>
                </a:defRPr>
              </a:pPr>
              <a:endParaRPr/>
            </a:p>
          </p:txBody>
        </p:sp>
      </p:grpSp>
      <p:grpSp>
        <p:nvGrpSpPr>
          <p:cNvPr id="726" name="组合 5"/>
          <p:cNvGrpSpPr/>
          <p:nvPr/>
        </p:nvGrpSpPr>
        <p:grpSpPr>
          <a:xfrm>
            <a:off x="5275147" y="2400236"/>
            <a:ext cx="1678000" cy="1678086"/>
            <a:chOff x="0" y="0"/>
            <a:chExt cx="1677998" cy="1678084"/>
          </a:xfrm>
        </p:grpSpPr>
        <p:grpSp>
          <p:nvGrpSpPr>
            <p:cNvPr id="724" name="组合 31"/>
            <p:cNvGrpSpPr/>
            <p:nvPr/>
          </p:nvGrpSpPr>
          <p:grpSpPr>
            <a:xfrm>
              <a:off x="0" y="96968"/>
              <a:ext cx="1581117" cy="1581117"/>
              <a:chOff x="0" y="0"/>
              <a:chExt cx="1581116" cy="1581116"/>
            </a:xfrm>
          </p:grpSpPr>
          <p:sp>
            <p:nvSpPr>
              <p:cNvPr id="720" name="椭圆 32"/>
              <p:cNvSpPr/>
              <p:nvPr/>
            </p:nvSpPr>
            <p:spPr>
              <a:xfrm rot="8179333">
                <a:off x="231400" y="231400"/>
                <a:ext cx="1118317" cy="1118317"/>
              </a:xfrm>
              <a:prstGeom prst="ellips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721" name="椭圆 33"/>
              <p:cNvSpPr/>
              <p:nvPr/>
            </p:nvSpPr>
            <p:spPr>
              <a:xfrm rot="8179333">
                <a:off x="298302" y="298302"/>
                <a:ext cx="984513" cy="984513"/>
              </a:xfrm>
              <a:prstGeom prst="ellipse">
                <a:avLst/>
              </a:prstGeom>
              <a:solidFill>
                <a:schemeClr val="accent1">
                  <a:alpha val="4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722" name="椭圆 34"/>
              <p:cNvSpPr/>
              <p:nvPr/>
            </p:nvSpPr>
            <p:spPr>
              <a:xfrm rot="8179333">
                <a:off x="361134" y="361135"/>
                <a:ext cx="858847" cy="858847"/>
              </a:xfrm>
              <a:prstGeom prst="ellipse">
                <a:avLst/>
              </a:prstGeom>
              <a:solidFill>
                <a:schemeClr val="accent1">
                  <a:alpha val="5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723" name="椭圆 35"/>
              <p:cNvSpPr/>
              <p:nvPr/>
            </p:nvSpPr>
            <p:spPr>
              <a:xfrm rot="8179333">
                <a:off x="426482" y="426482"/>
                <a:ext cx="728153" cy="728153"/>
              </a:xfrm>
              <a:prstGeom prst="ellipse">
                <a:avLst/>
              </a:prstGeom>
              <a:solidFill>
                <a:schemeClr val="accent1">
                  <a:alpha val="6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grpSp>
        <p:sp>
          <p:nvSpPr>
            <p:cNvPr id="725" name="弧形 24"/>
            <p:cNvSpPr/>
            <p:nvPr/>
          </p:nvSpPr>
          <p:spPr>
            <a:xfrm rot="8179333" flipH="1">
              <a:off x="366229" y="177344"/>
              <a:ext cx="1018023" cy="1258682"/>
            </a:xfrm>
            <a:custGeom>
              <a:avLst/>
              <a:gdLst/>
              <a:ahLst/>
              <a:cxnLst>
                <a:cxn ang="0">
                  <a:pos x="wd2" y="hd2"/>
                </a:cxn>
                <a:cxn ang="5400000">
                  <a:pos x="wd2" y="hd2"/>
                </a:cxn>
                <a:cxn ang="10800000">
                  <a:pos x="wd2" y="hd2"/>
                </a:cxn>
                <a:cxn ang="16200000">
                  <a:pos x="wd2" y="hd2"/>
                </a:cxn>
              </a:cxnLst>
              <a:rect l="0" t="0" r="r" b="b"/>
              <a:pathLst>
                <a:path w="20021" h="20255" extrusionOk="0">
                  <a:moveTo>
                    <a:pt x="0" y="2162"/>
                  </a:moveTo>
                  <a:lnTo>
                    <a:pt x="0" y="2162"/>
                  </a:lnTo>
                  <a:cubicBezTo>
                    <a:pt x="5376" y="-1292"/>
                    <a:pt x="13157" y="-526"/>
                    <a:pt x="17378" y="3873"/>
                  </a:cubicBezTo>
                  <a:cubicBezTo>
                    <a:pt x="21600" y="8272"/>
                    <a:pt x="20664" y="14638"/>
                    <a:pt x="15288" y="18093"/>
                  </a:cubicBezTo>
                  <a:cubicBezTo>
                    <a:pt x="13028" y="19545"/>
                    <a:pt x="10222" y="20308"/>
                    <a:pt x="7349" y="20252"/>
                  </a:cubicBezTo>
                </a:path>
              </a:pathLst>
            </a:custGeom>
            <a:noFill/>
            <a:ln w="6350" cap="flat">
              <a:solidFill>
                <a:srgbClr val="BFBFBF"/>
              </a:solidFill>
              <a:prstDash val="sysDash"/>
              <a:miter lim="800000"/>
              <a:headEnd type="oval" w="med" len="med"/>
              <a:tailEnd type="oval" w="med" len="med"/>
            </a:ln>
            <a:effectLst/>
          </p:spPr>
          <p:txBody>
            <a:bodyPr wrap="square" lIns="45719" tIns="45719" rIns="45719" bIns="45719" numCol="1" anchor="ctr">
              <a:noAutofit/>
            </a:bodyPr>
            <a:lstStyle/>
            <a:p>
              <a:pPr algn="ctr">
                <a:defRPr>
                  <a:solidFill>
                    <a:srgbClr val="F2F2F2"/>
                  </a:solidFill>
                </a:defRPr>
              </a:pPr>
              <a:endParaRPr/>
            </a:p>
          </p:txBody>
        </p:sp>
      </p:grpSp>
      <p:grpSp>
        <p:nvGrpSpPr>
          <p:cNvPr id="733" name="组合 6"/>
          <p:cNvGrpSpPr/>
          <p:nvPr/>
        </p:nvGrpSpPr>
        <p:grpSpPr>
          <a:xfrm>
            <a:off x="6100907" y="4541673"/>
            <a:ext cx="1656218" cy="1656216"/>
            <a:chOff x="0" y="0"/>
            <a:chExt cx="1656216" cy="1656215"/>
          </a:xfrm>
        </p:grpSpPr>
        <p:grpSp>
          <p:nvGrpSpPr>
            <p:cNvPr id="731" name="组合 41"/>
            <p:cNvGrpSpPr/>
            <p:nvPr/>
          </p:nvGrpSpPr>
          <p:grpSpPr>
            <a:xfrm>
              <a:off x="-1" y="97782"/>
              <a:ext cx="1558434" cy="1558434"/>
              <a:chOff x="0" y="0"/>
              <a:chExt cx="1558432" cy="1558432"/>
            </a:xfrm>
          </p:grpSpPr>
          <p:sp>
            <p:nvSpPr>
              <p:cNvPr id="727" name="椭圆 42"/>
              <p:cNvSpPr/>
              <p:nvPr/>
            </p:nvSpPr>
            <p:spPr>
              <a:xfrm rot="7511649">
                <a:off x="220058" y="220058"/>
                <a:ext cx="1118317" cy="1118317"/>
              </a:xfrm>
              <a:prstGeom prst="ellips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728" name="椭圆 43"/>
              <p:cNvSpPr/>
              <p:nvPr/>
            </p:nvSpPr>
            <p:spPr>
              <a:xfrm rot="7511649">
                <a:off x="286959" y="286960"/>
                <a:ext cx="984513" cy="984513"/>
              </a:xfrm>
              <a:prstGeom prst="ellipse">
                <a:avLst/>
              </a:prstGeom>
              <a:solidFill>
                <a:schemeClr val="accent4">
                  <a:alpha val="4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729" name="椭圆 44"/>
              <p:cNvSpPr/>
              <p:nvPr/>
            </p:nvSpPr>
            <p:spPr>
              <a:xfrm rot="7511649">
                <a:off x="349792" y="349793"/>
                <a:ext cx="858847" cy="858847"/>
              </a:xfrm>
              <a:prstGeom prst="ellipse">
                <a:avLst/>
              </a:prstGeom>
              <a:solidFill>
                <a:schemeClr val="accent4">
                  <a:alpha val="5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730" name="椭圆 45"/>
              <p:cNvSpPr/>
              <p:nvPr/>
            </p:nvSpPr>
            <p:spPr>
              <a:xfrm rot="7511649">
                <a:off x="415140" y="415140"/>
                <a:ext cx="728153" cy="728153"/>
              </a:xfrm>
              <a:prstGeom prst="ellipse">
                <a:avLst/>
              </a:prstGeom>
              <a:solidFill>
                <a:schemeClr val="accent4">
                  <a:alpha val="6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grpSp>
        <p:sp>
          <p:nvSpPr>
            <p:cNvPr id="732" name="弧形 46"/>
            <p:cNvSpPr/>
            <p:nvPr/>
          </p:nvSpPr>
          <p:spPr>
            <a:xfrm rot="7511649" flipH="1">
              <a:off x="634106" y="-3353"/>
              <a:ext cx="644302" cy="1258655"/>
            </a:xfrm>
            <a:custGeom>
              <a:avLst/>
              <a:gdLst/>
              <a:ahLst/>
              <a:cxnLst>
                <a:cxn ang="0">
                  <a:pos x="wd2" y="hd2"/>
                </a:cxn>
                <a:cxn ang="5400000">
                  <a:pos x="wd2" y="hd2"/>
                </a:cxn>
                <a:cxn ang="10800000">
                  <a:pos x="wd2" y="hd2"/>
                </a:cxn>
                <a:cxn ang="16200000">
                  <a:pos x="wd2" y="hd2"/>
                </a:cxn>
              </a:cxnLst>
              <a:rect l="0" t="0" r="r" b="b"/>
              <a:pathLst>
                <a:path w="21600" h="21600" extrusionOk="0">
                  <a:moveTo>
                    <a:pt x="502" y="0"/>
                  </a:moveTo>
                  <a:cubicBezTo>
                    <a:pt x="12154" y="0"/>
                    <a:pt x="21600" y="4835"/>
                    <a:pt x="21600" y="10800"/>
                  </a:cubicBezTo>
                  <a:cubicBezTo>
                    <a:pt x="21600" y="16765"/>
                    <a:pt x="12154" y="21600"/>
                    <a:pt x="502" y="21600"/>
                  </a:cubicBezTo>
                  <a:cubicBezTo>
                    <a:pt x="335" y="21600"/>
                    <a:pt x="167" y="21599"/>
                    <a:pt x="0" y="21597"/>
                  </a:cubicBezTo>
                </a:path>
              </a:pathLst>
            </a:custGeom>
            <a:noFill/>
            <a:ln w="6350" cap="flat">
              <a:solidFill>
                <a:srgbClr val="BFBFBF"/>
              </a:solidFill>
              <a:prstDash val="sysDash"/>
              <a:miter lim="800000"/>
              <a:headEnd type="oval" w="med" len="med"/>
              <a:tailEnd type="oval" w="med" len="med"/>
            </a:ln>
            <a:effectLst/>
          </p:spPr>
          <p:txBody>
            <a:bodyPr wrap="square" lIns="45719" tIns="45719" rIns="45719" bIns="45719" numCol="1" anchor="ctr">
              <a:noAutofit/>
            </a:bodyPr>
            <a:lstStyle/>
            <a:p>
              <a:pPr algn="ctr">
                <a:defRPr>
                  <a:solidFill>
                    <a:srgbClr val="F2F2F2"/>
                  </a:solidFill>
                </a:defRPr>
              </a:pPr>
              <a:endParaRPr/>
            </a:p>
          </p:txBody>
        </p:sp>
      </p:grpSp>
      <p:sp>
        <p:nvSpPr>
          <p:cNvPr id="734" name="Freeform 68"/>
          <p:cNvSpPr/>
          <p:nvPr/>
        </p:nvSpPr>
        <p:spPr>
          <a:xfrm>
            <a:off x="5145077" y="2135316"/>
            <a:ext cx="321663" cy="3003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70" y="0"/>
                  <a:pt x="21600" y="4187"/>
                  <a:pt x="21600" y="9365"/>
                </a:cubicBezTo>
                <a:cubicBezTo>
                  <a:pt x="21600" y="14531"/>
                  <a:pt x="16770" y="18730"/>
                  <a:pt x="10800" y="18730"/>
                </a:cubicBezTo>
                <a:cubicBezTo>
                  <a:pt x="10230" y="18730"/>
                  <a:pt x="9661" y="18696"/>
                  <a:pt x="9112" y="18617"/>
                </a:cubicBezTo>
                <a:cubicBezTo>
                  <a:pt x="6792" y="21093"/>
                  <a:pt x="4029" y="21532"/>
                  <a:pt x="1350" y="21600"/>
                </a:cubicBezTo>
                <a:cubicBezTo>
                  <a:pt x="1350" y="20992"/>
                  <a:pt x="1350" y="20992"/>
                  <a:pt x="1350" y="20992"/>
                </a:cubicBezTo>
                <a:cubicBezTo>
                  <a:pt x="2795" y="20238"/>
                  <a:pt x="4050" y="18865"/>
                  <a:pt x="4050" y="17289"/>
                </a:cubicBezTo>
                <a:cubicBezTo>
                  <a:pt x="4050" y="17064"/>
                  <a:pt x="4029" y="16850"/>
                  <a:pt x="4008" y="16647"/>
                </a:cubicBezTo>
                <a:cubicBezTo>
                  <a:pt x="1561" y="14925"/>
                  <a:pt x="0" y="12303"/>
                  <a:pt x="0" y="9365"/>
                </a:cubicBezTo>
                <a:cubicBezTo>
                  <a:pt x="0" y="4187"/>
                  <a:pt x="4830" y="0"/>
                  <a:pt x="10800" y="0"/>
                </a:cubicBezTo>
                <a:close/>
              </a:path>
            </a:pathLst>
          </a:custGeom>
          <a:solidFill>
            <a:srgbClr val="F5F5F5"/>
          </a:solidFill>
          <a:ln w="12700">
            <a:miter lim="400000"/>
          </a:ln>
        </p:spPr>
        <p:txBody>
          <a:bodyPr lIns="45719" rIns="45719"/>
          <a:lstStyle/>
          <a:p>
            <a:pPr>
              <a:defRPr>
                <a:solidFill>
                  <a:srgbClr val="F2F2F2"/>
                </a:solidFill>
              </a:defRPr>
            </a:pPr>
            <a:endParaRPr/>
          </a:p>
        </p:txBody>
      </p:sp>
      <p:sp>
        <p:nvSpPr>
          <p:cNvPr id="735" name="Freeform 205"/>
          <p:cNvSpPr/>
          <p:nvPr/>
        </p:nvSpPr>
        <p:spPr>
          <a:xfrm>
            <a:off x="5908727" y="4417686"/>
            <a:ext cx="250167" cy="249016"/>
          </a:xfrm>
          <a:custGeom>
            <a:avLst/>
            <a:gdLst/>
            <a:ahLst/>
            <a:cxnLst>
              <a:cxn ang="0">
                <a:pos x="wd2" y="hd2"/>
              </a:cxn>
              <a:cxn ang="5400000">
                <a:pos x="wd2" y="hd2"/>
              </a:cxn>
              <a:cxn ang="10800000">
                <a:pos x="wd2" y="hd2"/>
              </a:cxn>
              <a:cxn ang="16200000">
                <a:pos x="wd2" y="hd2"/>
              </a:cxn>
            </a:cxnLst>
            <a:rect l="0" t="0" r="r" b="b"/>
            <a:pathLst>
              <a:path w="21501" h="21501" extrusionOk="0">
                <a:moveTo>
                  <a:pt x="20473" y="0"/>
                </a:moveTo>
                <a:cubicBezTo>
                  <a:pt x="12248" y="0"/>
                  <a:pt x="12248" y="0"/>
                  <a:pt x="12248" y="0"/>
                </a:cubicBezTo>
                <a:cubicBezTo>
                  <a:pt x="11681" y="0"/>
                  <a:pt x="10888" y="332"/>
                  <a:pt x="10492" y="728"/>
                </a:cubicBezTo>
                <a:cubicBezTo>
                  <a:pt x="297" y="10923"/>
                  <a:pt x="297" y="10923"/>
                  <a:pt x="297" y="10923"/>
                </a:cubicBezTo>
                <a:cubicBezTo>
                  <a:pt x="-99" y="11319"/>
                  <a:pt x="-99" y="11983"/>
                  <a:pt x="297" y="12380"/>
                </a:cubicBezTo>
                <a:cubicBezTo>
                  <a:pt x="9121" y="21204"/>
                  <a:pt x="9121" y="21204"/>
                  <a:pt x="9121" y="21204"/>
                </a:cubicBezTo>
                <a:cubicBezTo>
                  <a:pt x="9518" y="21600"/>
                  <a:pt x="10182" y="21600"/>
                  <a:pt x="10578" y="21204"/>
                </a:cubicBezTo>
                <a:cubicBezTo>
                  <a:pt x="20773" y="11009"/>
                  <a:pt x="20773" y="11009"/>
                  <a:pt x="20773" y="11009"/>
                </a:cubicBezTo>
                <a:cubicBezTo>
                  <a:pt x="21169" y="10613"/>
                  <a:pt x="21501" y="9820"/>
                  <a:pt x="21501" y="9253"/>
                </a:cubicBezTo>
                <a:cubicBezTo>
                  <a:pt x="21501" y="1028"/>
                  <a:pt x="21501" y="1028"/>
                  <a:pt x="21501" y="1028"/>
                </a:cubicBezTo>
                <a:cubicBezTo>
                  <a:pt x="21501" y="460"/>
                  <a:pt x="21041" y="0"/>
                  <a:pt x="20473" y="0"/>
                </a:cubicBezTo>
                <a:close/>
                <a:moveTo>
                  <a:pt x="15333" y="8224"/>
                </a:moveTo>
                <a:cubicBezTo>
                  <a:pt x="14197" y="8224"/>
                  <a:pt x="13277" y="7304"/>
                  <a:pt x="13277" y="6168"/>
                </a:cubicBezTo>
                <a:cubicBezTo>
                  <a:pt x="13277" y="5033"/>
                  <a:pt x="14197" y="4112"/>
                  <a:pt x="15333" y="4112"/>
                </a:cubicBezTo>
                <a:cubicBezTo>
                  <a:pt x="16468" y="4112"/>
                  <a:pt x="17389" y="5033"/>
                  <a:pt x="17389" y="6168"/>
                </a:cubicBezTo>
                <a:cubicBezTo>
                  <a:pt x="17389" y="7304"/>
                  <a:pt x="16468" y="8224"/>
                  <a:pt x="15333" y="8224"/>
                </a:cubicBezTo>
                <a:close/>
              </a:path>
            </a:pathLst>
          </a:custGeom>
          <a:solidFill>
            <a:srgbClr val="F5F5F5"/>
          </a:solidFill>
          <a:ln w="12700">
            <a:miter lim="400000"/>
          </a:ln>
        </p:spPr>
        <p:txBody>
          <a:bodyPr lIns="45719" rIns="45719"/>
          <a:lstStyle/>
          <a:p>
            <a:pPr>
              <a:defRPr>
                <a:solidFill>
                  <a:srgbClr val="F2F2F2"/>
                </a:solidFill>
              </a:defRPr>
            </a:pPr>
            <a:endParaRPr/>
          </a:p>
        </p:txBody>
      </p:sp>
      <p:sp>
        <p:nvSpPr>
          <p:cNvPr id="736" name="Freeform 80"/>
          <p:cNvSpPr/>
          <p:nvPr/>
        </p:nvSpPr>
        <p:spPr>
          <a:xfrm>
            <a:off x="5972402" y="3191442"/>
            <a:ext cx="225959" cy="197155"/>
          </a:xfrm>
          <a:custGeom>
            <a:avLst/>
            <a:gdLst/>
            <a:ahLst/>
            <a:cxnLst>
              <a:cxn ang="0">
                <a:pos x="wd2" y="hd2"/>
              </a:cxn>
              <a:cxn ang="5400000">
                <a:pos x="wd2" y="hd2"/>
              </a:cxn>
              <a:cxn ang="10800000">
                <a:pos x="wd2" y="hd2"/>
              </a:cxn>
              <a:cxn ang="16200000">
                <a:pos x="wd2" y="hd2"/>
              </a:cxn>
            </a:cxnLst>
            <a:rect l="0" t="0" r="r" b="b"/>
            <a:pathLst>
              <a:path w="21600" h="21600" extrusionOk="0">
                <a:moveTo>
                  <a:pt x="17550" y="0"/>
                </a:moveTo>
                <a:cubicBezTo>
                  <a:pt x="4050" y="0"/>
                  <a:pt x="4050" y="0"/>
                  <a:pt x="4050" y="0"/>
                </a:cubicBezTo>
                <a:cubicBezTo>
                  <a:pt x="0" y="4629"/>
                  <a:pt x="0" y="4629"/>
                  <a:pt x="0" y="4629"/>
                </a:cubicBezTo>
                <a:cubicBezTo>
                  <a:pt x="0" y="20829"/>
                  <a:pt x="0" y="20829"/>
                  <a:pt x="0" y="20829"/>
                </a:cubicBezTo>
                <a:cubicBezTo>
                  <a:pt x="0" y="21250"/>
                  <a:pt x="306" y="21600"/>
                  <a:pt x="675" y="21600"/>
                </a:cubicBezTo>
                <a:cubicBezTo>
                  <a:pt x="20925" y="21600"/>
                  <a:pt x="20925" y="21600"/>
                  <a:pt x="20925" y="21600"/>
                </a:cubicBezTo>
                <a:cubicBezTo>
                  <a:pt x="21294" y="21600"/>
                  <a:pt x="21600" y="21250"/>
                  <a:pt x="21600" y="20829"/>
                </a:cubicBezTo>
                <a:cubicBezTo>
                  <a:pt x="21600" y="4629"/>
                  <a:pt x="21600" y="4629"/>
                  <a:pt x="21600" y="4629"/>
                </a:cubicBezTo>
                <a:lnTo>
                  <a:pt x="17550" y="0"/>
                </a:lnTo>
                <a:close/>
                <a:moveTo>
                  <a:pt x="10800" y="18514"/>
                </a:moveTo>
                <a:cubicBezTo>
                  <a:pt x="4050" y="12343"/>
                  <a:pt x="4050" y="12343"/>
                  <a:pt x="4050" y="12343"/>
                </a:cubicBezTo>
                <a:cubicBezTo>
                  <a:pt x="8100" y="12343"/>
                  <a:pt x="8100" y="12343"/>
                  <a:pt x="8100" y="12343"/>
                </a:cubicBezTo>
                <a:cubicBezTo>
                  <a:pt x="8100" y="7714"/>
                  <a:pt x="8100" y="7714"/>
                  <a:pt x="8100" y="7714"/>
                </a:cubicBezTo>
                <a:cubicBezTo>
                  <a:pt x="13500" y="7714"/>
                  <a:pt x="13500" y="7714"/>
                  <a:pt x="13500" y="7714"/>
                </a:cubicBezTo>
                <a:cubicBezTo>
                  <a:pt x="13500" y="12343"/>
                  <a:pt x="13500" y="12343"/>
                  <a:pt x="13500" y="12343"/>
                </a:cubicBezTo>
                <a:cubicBezTo>
                  <a:pt x="17550" y="12343"/>
                  <a:pt x="17550" y="12343"/>
                  <a:pt x="17550" y="12343"/>
                </a:cubicBezTo>
                <a:lnTo>
                  <a:pt x="10800" y="18514"/>
                </a:lnTo>
                <a:close/>
                <a:moveTo>
                  <a:pt x="3259" y="3086"/>
                </a:moveTo>
                <a:cubicBezTo>
                  <a:pt x="4609" y="1543"/>
                  <a:pt x="4609" y="1543"/>
                  <a:pt x="4609" y="1543"/>
                </a:cubicBezTo>
                <a:cubicBezTo>
                  <a:pt x="16991" y="1543"/>
                  <a:pt x="16991" y="1543"/>
                  <a:pt x="16991" y="1543"/>
                </a:cubicBezTo>
                <a:cubicBezTo>
                  <a:pt x="18341" y="3086"/>
                  <a:pt x="18341" y="3086"/>
                  <a:pt x="18341" y="3086"/>
                </a:cubicBezTo>
                <a:lnTo>
                  <a:pt x="3259" y="3086"/>
                </a:lnTo>
                <a:close/>
              </a:path>
            </a:pathLst>
          </a:custGeom>
          <a:solidFill>
            <a:srgbClr val="F5F5F5"/>
          </a:solidFill>
          <a:ln w="12700">
            <a:miter lim="400000"/>
          </a:ln>
        </p:spPr>
        <p:txBody>
          <a:bodyPr lIns="45719" rIns="45719"/>
          <a:lstStyle/>
          <a:p>
            <a:pPr>
              <a:defRPr>
                <a:solidFill>
                  <a:srgbClr val="F2F2F2"/>
                </a:solidFill>
              </a:defRPr>
            </a:pPr>
            <a:endParaRPr/>
          </a:p>
        </p:txBody>
      </p:sp>
      <p:sp>
        <p:nvSpPr>
          <p:cNvPr id="737" name="Freeform 49"/>
          <p:cNvSpPr/>
          <p:nvPr/>
        </p:nvSpPr>
        <p:spPr>
          <a:xfrm>
            <a:off x="6768659" y="5307639"/>
            <a:ext cx="222927" cy="222065"/>
          </a:xfrm>
          <a:custGeom>
            <a:avLst/>
            <a:gdLst/>
            <a:ahLst/>
            <a:cxnLst>
              <a:cxn ang="0">
                <a:pos x="wd2" y="hd2"/>
              </a:cxn>
              <a:cxn ang="5400000">
                <a:pos x="wd2" y="hd2"/>
              </a:cxn>
              <a:cxn ang="10800000">
                <a:pos x="wd2" y="hd2"/>
              </a:cxn>
              <a:cxn ang="16200000">
                <a:pos x="wd2" y="hd2"/>
              </a:cxn>
            </a:cxnLst>
            <a:rect l="0" t="0" r="r" b="b"/>
            <a:pathLst>
              <a:path w="21600" h="21600" extrusionOk="0">
                <a:moveTo>
                  <a:pt x="18225" y="0"/>
                </a:moveTo>
                <a:cubicBezTo>
                  <a:pt x="20092" y="0"/>
                  <a:pt x="21600" y="1508"/>
                  <a:pt x="21600" y="3375"/>
                </a:cubicBezTo>
                <a:cubicBezTo>
                  <a:pt x="21600" y="4134"/>
                  <a:pt x="21347" y="4841"/>
                  <a:pt x="20925" y="5400"/>
                </a:cubicBezTo>
                <a:cubicBezTo>
                  <a:pt x="19575" y="6750"/>
                  <a:pt x="19575" y="6750"/>
                  <a:pt x="19575" y="6750"/>
                </a:cubicBezTo>
                <a:cubicBezTo>
                  <a:pt x="14850" y="2025"/>
                  <a:pt x="14850" y="2025"/>
                  <a:pt x="14850" y="2025"/>
                </a:cubicBezTo>
                <a:cubicBezTo>
                  <a:pt x="16200" y="675"/>
                  <a:pt x="16200" y="675"/>
                  <a:pt x="16200" y="675"/>
                </a:cubicBezTo>
                <a:cubicBezTo>
                  <a:pt x="16759" y="253"/>
                  <a:pt x="17466" y="0"/>
                  <a:pt x="18225" y="0"/>
                </a:cubicBezTo>
                <a:close/>
                <a:moveTo>
                  <a:pt x="1350" y="15525"/>
                </a:moveTo>
                <a:cubicBezTo>
                  <a:pt x="0" y="21600"/>
                  <a:pt x="0" y="21600"/>
                  <a:pt x="0" y="21600"/>
                </a:cubicBezTo>
                <a:cubicBezTo>
                  <a:pt x="6075" y="20250"/>
                  <a:pt x="6075" y="20250"/>
                  <a:pt x="6075" y="20250"/>
                </a:cubicBezTo>
                <a:cubicBezTo>
                  <a:pt x="18562" y="7763"/>
                  <a:pt x="18562" y="7763"/>
                  <a:pt x="18562" y="7763"/>
                </a:cubicBezTo>
                <a:cubicBezTo>
                  <a:pt x="13837" y="3038"/>
                  <a:pt x="13837" y="3038"/>
                  <a:pt x="13837" y="3038"/>
                </a:cubicBezTo>
                <a:lnTo>
                  <a:pt x="1350" y="15525"/>
                </a:lnTo>
                <a:close/>
                <a:moveTo>
                  <a:pt x="15093" y="7668"/>
                </a:moveTo>
                <a:cubicBezTo>
                  <a:pt x="5643" y="17118"/>
                  <a:pt x="5643" y="17118"/>
                  <a:pt x="5643" y="17118"/>
                </a:cubicBezTo>
                <a:cubicBezTo>
                  <a:pt x="4482" y="15957"/>
                  <a:pt x="4482" y="15957"/>
                  <a:pt x="4482" y="15957"/>
                </a:cubicBezTo>
                <a:cubicBezTo>
                  <a:pt x="13932" y="6507"/>
                  <a:pt x="13932" y="6507"/>
                  <a:pt x="13932" y="6507"/>
                </a:cubicBezTo>
                <a:lnTo>
                  <a:pt x="15093" y="7668"/>
                </a:lnTo>
                <a:close/>
              </a:path>
            </a:pathLst>
          </a:custGeom>
          <a:solidFill>
            <a:srgbClr val="F5F5F5"/>
          </a:solidFill>
          <a:ln w="12700">
            <a:miter lim="400000"/>
          </a:ln>
        </p:spPr>
        <p:txBody>
          <a:bodyPr lIns="45719" rIns="45719"/>
          <a:lstStyle/>
          <a:p>
            <a:pPr>
              <a:defRPr>
                <a:solidFill>
                  <a:srgbClr val="F2F2F2"/>
                </a:solidFill>
              </a:defRPr>
            </a:pPr>
            <a:endParaRPr/>
          </a:p>
        </p:txBody>
      </p:sp>
      <p:sp>
        <p:nvSpPr>
          <p:cNvPr id="738" name="文本框 52"/>
          <p:cNvSpPr txBox="1"/>
          <p:nvPr/>
        </p:nvSpPr>
        <p:spPr>
          <a:xfrm>
            <a:off x="6855470" y="2771061"/>
            <a:ext cx="1971349"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1"/>
                </a:solidFill>
                <a:latin typeface="方正大标宋简体"/>
                <a:ea typeface="方正大标宋简体"/>
                <a:cs typeface="方正大标宋简体"/>
                <a:sym typeface="方正大标宋简体"/>
              </a:defRPr>
            </a:lvl1pPr>
          </a:lstStyle>
          <a:p>
            <a:r>
              <a:t>添加业务说明</a:t>
            </a:r>
          </a:p>
        </p:txBody>
      </p:sp>
      <p:sp>
        <p:nvSpPr>
          <p:cNvPr id="739" name="文本框 53"/>
          <p:cNvSpPr txBox="1"/>
          <p:nvPr/>
        </p:nvSpPr>
        <p:spPr>
          <a:xfrm>
            <a:off x="6876107" y="3154302"/>
            <a:ext cx="4909798"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740" name="文本框 55"/>
          <p:cNvSpPr txBox="1"/>
          <p:nvPr/>
        </p:nvSpPr>
        <p:spPr>
          <a:xfrm>
            <a:off x="7738137" y="4951772"/>
            <a:ext cx="2145957"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4"/>
                </a:solidFill>
                <a:latin typeface="方正大标宋简体"/>
                <a:ea typeface="方正大标宋简体"/>
                <a:cs typeface="方正大标宋简体"/>
                <a:sym typeface="方正大标宋简体"/>
              </a:defRPr>
            </a:lvl1pPr>
          </a:lstStyle>
          <a:p>
            <a:r>
              <a:t>添加业务说明</a:t>
            </a:r>
          </a:p>
        </p:txBody>
      </p:sp>
      <p:sp>
        <p:nvSpPr>
          <p:cNvPr id="741" name="文本框 56"/>
          <p:cNvSpPr txBox="1"/>
          <p:nvPr/>
        </p:nvSpPr>
        <p:spPr>
          <a:xfrm>
            <a:off x="7758774" y="5335013"/>
            <a:ext cx="3933937"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742" name="文本框 58"/>
          <p:cNvSpPr txBox="1"/>
          <p:nvPr/>
        </p:nvSpPr>
        <p:spPr>
          <a:xfrm>
            <a:off x="2588894" y="1799182"/>
            <a:ext cx="1939064"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a:solidFill>
                  <a:srgbClr val="EDAC5D"/>
                </a:solidFill>
                <a:latin typeface="方正大标宋简体"/>
                <a:ea typeface="方正大标宋简体"/>
                <a:cs typeface="方正大标宋简体"/>
                <a:sym typeface="方正大标宋简体"/>
              </a:defRPr>
            </a:lvl1pPr>
          </a:lstStyle>
          <a:p>
            <a:r>
              <a:t>添加业务说明</a:t>
            </a:r>
          </a:p>
        </p:txBody>
      </p:sp>
      <p:sp>
        <p:nvSpPr>
          <p:cNvPr id="743" name="文本框 59"/>
          <p:cNvSpPr txBox="1"/>
          <p:nvPr/>
        </p:nvSpPr>
        <p:spPr>
          <a:xfrm>
            <a:off x="671912" y="2182422"/>
            <a:ext cx="3832692"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744" name="文本框 61"/>
          <p:cNvSpPr txBox="1"/>
          <p:nvPr/>
        </p:nvSpPr>
        <p:spPr>
          <a:xfrm>
            <a:off x="2998357" y="4114317"/>
            <a:ext cx="2281416"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a:solidFill>
                  <a:schemeClr val="accent2"/>
                </a:solidFill>
                <a:latin typeface="方正大标宋简体"/>
                <a:ea typeface="方正大标宋简体"/>
                <a:cs typeface="方正大标宋简体"/>
                <a:sym typeface="方正大标宋简体"/>
              </a:defRPr>
            </a:lvl1pPr>
          </a:lstStyle>
          <a:p>
            <a:r>
              <a:t>添加业务说明</a:t>
            </a:r>
          </a:p>
        </p:txBody>
      </p:sp>
      <p:sp>
        <p:nvSpPr>
          <p:cNvPr id="745" name="文本框 62"/>
          <p:cNvSpPr txBox="1"/>
          <p:nvPr/>
        </p:nvSpPr>
        <p:spPr>
          <a:xfrm>
            <a:off x="1423728" y="4497558"/>
            <a:ext cx="3832692"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grpSp>
        <p:nvGrpSpPr>
          <p:cNvPr id="754" name="组合 63"/>
          <p:cNvGrpSpPr/>
          <p:nvPr/>
        </p:nvGrpSpPr>
        <p:grpSpPr>
          <a:xfrm>
            <a:off x="-1" y="378661"/>
            <a:ext cx="12197155" cy="733855"/>
            <a:chOff x="0" y="0"/>
            <a:chExt cx="12197154" cy="733853"/>
          </a:xfrm>
        </p:grpSpPr>
        <p:grpSp>
          <p:nvGrpSpPr>
            <p:cNvPr id="750" name="组合 64"/>
            <p:cNvGrpSpPr/>
            <p:nvPr/>
          </p:nvGrpSpPr>
          <p:grpSpPr>
            <a:xfrm>
              <a:off x="0" y="16989"/>
              <a:ext cx="814276" cy="670131"/>
              <a:chOff x="0" y="0"/>
              <a:chExt cx="814275" cy="670129"/>
            </a:xfrm>
          </p:grpSpPr>
          <p:sp>
            <p:nvSpPr>
              <p:cNvPr id="746" name="矩形 68"/>
              <p:cNvSpPr/>
              <p:nvPr/>
            </p:nvSpPr>
            <p:spPr>
              <a:xfrm>
                <a:off x="0" y="0"/>
                <a:ext cx="814276" cy="155359"/>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747" name="矩形 69"/>
              <p:cNvSpPr/>
              <p:nvPr/>
            </p:nvSpPr>
            <p:spPr>
              <a:xfrm>
                <a:off x="0" y="171590"/>
                <a:ext cx="814276" cy="155359"/>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748" name="矩形 70"/>
              <p:cNvSpPr/>
              <p:nvPr/>
            </p:nvSpPr>
            <p:spPr>
              <a:xfrm>
                <a:off x="0" y="343180"/>
                <a:ext cx="814276" cy="155359"/>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749" name="矩形 71"/>
              <p:cNvSpPr/>
              <p:nvPr/>
            </p:nvSpPr>
            <p:spPr>
              <a:xfrm>
                <a:off x="0" y="514771"/>
                <a:ext cx="814276" cy="155359"/>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751" name="文本框 65"/>
            <p:cNvSpPr txBox="1"/>
            <p:nvPr/>
          </p:nvSpPr>
          <p:spPr>
            <a:xfrm>
              <a:off x="840943" y="0"/>
              <a:ext cx="2065973"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400">
                  <a:solidFill>
                    <a:srgbClr val="232226"/>
                  </a:solidFill>
                  <a:latin typeface="方正大标宋简体"/>
                  <a:ea typeface="方正大标宋简体"/>
                  <a:cs typeface="方正大标宋简体"/>
                  <a:sym typeface="方正大标宋简体"/>
                </a:defRPr>
              </a:lvl1pPr>
            </a:lstStyle>
            <a:p>
              <a:r>
                <a:t>点击添加标题</a:t>
              </a:r>
            </a:p>
          </p:txBody>
        </p:sp>
        <p:sp>
          <p:nvSpPr>
            <p:cNvPr id="752" name="文本框 66"/>
            <p:cNvSpPr txBox="1"/>
            <p:nvPr/>
          </p:nvSpPr>
          <p:spPr>
            <a:xfrm>
              <a:off x="864758" y="363013"/>
              <a:ext cx="3266124"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a:solidFill>
                    <a:srgbClr val="808080"/>
                  </a:solidFill>
                </a:defRPr>
              </a:lvl1pPr>
            </a:lstStyle>
            <a:p>
              <a:r>
                <a:t>Add your text here please</a:t>
              </a:r>
            </a:p>
          </p:txBody>
        </p:sp>
        <p:sp>
          <p:nvSpPr>
            <p:cNvPr id="753" name="矩形 67"/>
            <p:cNvSpPr/>
            <p:nvPr/>
          </p:nvSpPr>
          <p:spPr>
            <a:xfrm>
              <a:off x="3917154" y="528344"/>
              <a:ext cx="8280001" cy="36001"/>
            </a:xfrm>
            <a:prstGeom prst="rect">
              <a:avLst/>
            </a:prstGeom>
            <a:gradFill flip="none" rotWithShape="1">
              <a:gsLst>
                <a:gs pos="0">
                  <a:schemeClr val="accent3"/>
                </a:gs>
                <a:gs pos="25000">
                  <a:srgbClr val="EDAC5D"/>
                </a:gs>
                <a:gs pos="50000">
                  <a:schemeClr val="accent2"/>
                </a:gs>
                <a:gs pos="74000">
                  <a:schemeClr val="accent1"/>
                </a:gs>
                <a:gs pos="75000">
                  <a:schemeClr val="accent4"/>
                </a:gs>
                <a:gs pos="100000">
                  <a:schemeClr val="accent4"/>
                </a:gs>
              </a:gsLst>
              <a:lin ang="0" scaled="0"/>
            </a:gra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ageCurlDouble"/>
      </p:transition>
    </mc:Choice>
    <mc:Choice xmlns:p14="http://schemas.microsoft.com/office/powerpoint/2010/main" xmlns:a14="http://schemas.microsoft.com/office/drawing/2010/main" xmlns:m="http://schemas.openxmlformats.org/officeDocument/2006/math" xmlns="" Requires="p14">
      <p:transition spd="slow" advClick="1" p14:dur="1200">
        <p14:prism dir="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712"/>
                                        </p:tgtEl>
                                        <p:attrNameLst>
                                          <p:attrName>style.visibility</p:attrName>
                                        </p:attrNameLst>
                                      </p:cBhvr>
                                      <p:to>
                                        <p:strVal val="visible"/>
                                      </p:to>
                                    </p:set>
                                    <p:anim calcmode="lin" valueType="num">
                                      <p:cBhvr>
                                        <p:cTn id="7" dur="500" fill="hold"/>
                                        <p:tgtEl>
                                          <p:spTgt spid="712"/>
                                        </p:tgtEl>
                                        <p:attrNameLst>
                                          <p:attrName>ppt_x</p:attrName>
                                        </p:attrNameLst>
                                      </p:cBhvr>
                                      <p:tavLst>
                                        <p:tav tm="0">
                                          <p:val>
                                            <p:strVal val="0-#ppt_w/2"/>
                                          </p:val>
                                        </p:tav>
                                        <p:tav tm="100000">
                                          <p:val>
                                            <p:strVal val="#ppt_x"/>
                                          </p:val>
                                        </p:tav>
                                      </p:tavLst>
                                    </p:anim>
                                    <p:anim calcmode="lin" valueType="num">
                                      <p:cBhvr>
                                        <p:cTn id="8" dur="500" fill="hold"/>
                                        <p:tgtEl>
                                          <p:spTgt spid="7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734"/>
                                        </p:tgtEl>
                                        <p:attrNameLst>
                                          <p:attrName>style.visibility</p:attrName>
                                        </p:attrNameLst>
                                      </p:cBhvr>
                                      <p:to>
                                        <p:strVal val="visible"/>
                                      </p:to>
                                    </p:set>
                                    <p:anim calcmode="lin" valueType="num">
                                      <p:cBhvr>
                                        <p:cTn id="12" dur="250" fill="hold"/>
                                        <p:tgtEl>
                                          <p:spTgt spid="734"/>
                                        </p:tgtEl>
                                        <p:attrNameLst>
                                          <p:attrName>ppt_w</p:attrName>
                                        </p:attrNameLst>
                                      </p:cBhvr>
                                      <p:tavLst>
                                        <p:tav tm="0">
                                          <p:val>
                                            <p:fltVal val="0"/>
                                          </p:val>
                                        </p:tav>
                                        <p:tav tm="100000">
                                          <p:val>
                                            <p:strVal val="#ppt_w"/>
                                          </p:val>
                                        </p:tav>
                                      </p:tavLst>
                                    </p:anim>
                                    <p:anim calcmode="lin" valueType="num">
                                      <p:cBhvr>
                                        <p:cTn id="13" dur="250" fill="hold"/>
                                        <p:tgtEl>
                                          <p:spTgt spid="734"/>
                                        </p:tgtEl>
                                        <p:attrNameLst>
                                          <p:attrName>ppt_h</p:attrName>
                                        </p:attrNameLst>
                                      </p:cBhvr>
                                      <p:tavLst>
                                        <p:tav tm="0">
                                          <p:val>
                                            <p:fltVal val="0"/>
                                          </p:val>
                                        </p:tav>
                                        <p:tav tm="100000">
                                          <p:val>
                                            <p:strVal val="#ppt_h"/>
                                          </p:val>
                                        </p:tav>
                                      </p:tavLst>
                                    </p:anim>
                                  </p:childTnLst>
                                </p:cTn>
                              </p:par>
                            </p:childTnLst>
                          </p:cTn>
                        </p:par>
                        <p:par>
                          <p:cTn id="14" fill="hold">
                            <p:stCondLst>
                              <p:cond delay="750"/>
                            </p:stCondLst>
                            <p:childTnLst>
                              <p:par>
                                <p:cTn id="15" presetID="2" presetClass="entr" presetSubtype="1" fill="hold" grpId="3" nodeType="afterEffect">
                                  <p:stCondLst>
                                    <p:cond delay="0"/>
                                  </p:stCondLst>
                                  <p:iterate>
                                    <p:tmAbs val="0"/>
                                  </p:iterate>
                                  <p:childTnLst>
                                    <p:set>
                                      <p:cBhvr>
                                        <p:cTn id="16" fill="hold"/>
                                        <p:tgtEl>
                                          <p:spTgt spid="742"/>
                                        </p:tgtEl>
                                        <p:attrNameLst>
                                          <p:attrName>style.visibility</p:attrName>
                                        </p:attrNameLst>
                                      </p:cBhvr>
                                      <p:to>
                                        <p:strVal val="visible"/>
                                      </p:to>
                                    </p:set>
                                    <p:anim calcmode="lin" valueType="num">
                                      <p:cBhvr>
                                        <p:cTn id="17" dur="250" fill="hold"/>
                                        <p:tgtEl>
                                          <p:spTgt spid="742"/>
                                        </p:tgtEl>
                                        <p:attrNameLst>
                                          <p:attrName>ppt_x</p:attrName>
                                        </p:attrNameLst>
                                      </p:cBhvr>
                                      <p:tavLst>
                                        <p:tav tm="0">
                                          <p:val>
                                            <p:strVal val="#ppt_x"/>
                                          </p:val>
                                        </p:tav>
                                        <p:tav tm="100000">
                                          <p:val>
                                            <p:strVal val="#ppt_x"/>
                                          </p:val>
                                        </p:tav>
                                      </p:tavLst>
                                    </p:anim>
                                    <p:anim calcmode="lin" valueType="num">
                                      <p:cBhvr>
                                        <p:cTn id="18" dur="250" fill="hold"/>
                                        <p:tgtEl>
                                          <p:spTgt spid="742"/>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10" presetClass="entr" fill="hold" grpId="4" nodeType="afterEffect">
                                  <p:stCondLst>
                                    <p:cond delay="0"/>
                                  </p:stCondLst>
                                  <p:iterate>
                                    <p:tmAbs val="0"/>
                                  </p:iterate>
                                  <p:childTnLst>
                                    <p:set>
                                      <p:cBhvr>
                                        <p:cTn id="21" fill="hold"/>
                                        <p:tgtEl>
                                          <p:spTgt spid="743"/>
                                        </p:tgtEl>
                                        <p:attrNameLst>
                                          <p:attrName>style.visibility</p:attrName>
                                        </p:attrNameLst>
                                      </p:cBhvr>
                                      <p:to>
                                        <p:strVal val="visible"/>
                                      </p:to>
                                    </p:set>
                                    <p:animEffect transition="in" filter="fade">
                                      <p:cBhvr>
                                        <p:cTn id="22" dur="500"/>
                                        <p:tgtEl>
                                          <p:spTgt spid="74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5" nodeType="clickEffect">
                                  <p:stCondLst>
                                    <p:cond delay="0"/>
                                  </p:stCondLst>
                                  <p:iterate>
                                    <p:tmAbs val="0"/>
                                  </p:iterate>
                                  <p:childTnLst>
                                    <p:set>
                                      <p:cBhvr>
                                        <p:cTn id="26" fill="hold"/>
                                        <p:tgtEl>
                                          <p:spTgt spid="726"/>
                                        </p:tgtEl>
                                        <p:attrNameLst>
                                          <p:attrName>style.visibility</p:attrName>
                                        </p:attrNameLst>
                                      </p:cBhvr>
                                      <p:to>
                                        <p:strVal val="visible"/>
                                      </p:to>
                                    </p:set>
                                    <p:anim calcmode="lin" valueType="num">
                                      <p:cBhvr>
                                        <p:cTn id="27" dur="500" fill="hold"/>
                                        <p:tgtEl>
                                          <p:spTgt spid="726"/>
                                        </p:tgtEl>
                                        <p:attrNameLst>
                                          <p:attrName>ppt_x</p:attrName>
                                        </p:attrNameLst>
                                      </p:cBhvr>
                                      <p:tavLst>
                                        <p:tav tm="0">
                                          <p:val>
                                            <p:strVal val="1+#ppt_w/2"/>
                                          </p:val>
                                        </p:tav>
                                        <p:tav tm="100000">
                                          <p:val>
                                            <p:strVal val="#ppt_x"/>
                                          </p:val>
                                        </p:tav>
                                      </p:tavLst>
                                    </p:anim>
                                    <p:anim calcmode="lin" valueType="num">
                                      <p:cBhvr>
                                        <p:cTn id="28" dur="500" fill="hold"/>
                                        <p:tgtEl>
                                          <p:spTgt spid="726"/>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3" presetClass="entr" presetSubtype="16" fill="hold" grpId="6" nodeType="afterEffect">
                                  <p:stCondLst>
                                    <p:cond delay="0"/>
                                  </p:stCondLst>
                                  <p:iterate>
                                    <p:tmAbs val="0"/>
                                  </p:iterate>
                                  <p:childTnLst>
                                    <p:set>
                                      <p:cBhvr>
                                        <p:cTn id="31" fill="hold"/>
                                        <p:tgtEl>
                                          <p:spTgt spid="736"/>
                                        </p:tgtEl>
                                        <p:attrNameLst>
                                          <p:attrName>style.visibility</p:attrName>
                                        </p:attrNameLst>
                                      </p:cBhvr>
                                      <p:to>
                                        <p:strVal val="visible"/>
                                      </p:to>
                                    </p:set>
                                    <p:anim calcmode="lin" valueType="num">
                                      <p:cBhvr>
                                        <p:cTn id="32" dur="250" fill="hold"/>
                                        <p:tgtEl>
                                          <p:spTgt spid="736"/>
                                        </p:tgtEl>
                                        <p:attrNameLst>
                                          <p:attrName>ppt_w</p:attrName>
                                        </p:attrNameLst>
                                      </p:cBhvr>
                                      <p:tavLst>
                                        <p:tav tm="0">
                                          <p:val>
                                            <p:fltVal val="0"/>
                                          </p:val>
                                        </p:tav>
                                        <p:tav tm="100000">
                                          <p:val>
                                            <p:strVal val="#ppt_w"/>
                                          </p:val>
                                        </p:tav>
                                      </p:tavLst>
                                    </p:anim>
                                    <p:anim calcmode="lin" valueType="num">
                                      <p:cBhvr>
                                        <p:cTn id="33" dur="250" fill="hold"/>
                                        <p:tgtEl>
                                          <p:spTgt spid="736"/>
                                        </p:tgtEl>
                                        <p:attrNameLst>
                                          <p:attrName>ppt_h</p:attrName>
                                        </p:attrNameLst>
                                      </p:cBhvr>
                                      <p:tavLst>
                                        <p:tav tm="0">
                                          <p:val>
                                            <p:fltVal val="0"/>
                                          </p:val>
                                        </p:tav>
                                        <p:tav tm="100000">
                                          <p:val>
                                            <p:strVal val="#ppt_h"/>
                                          </p:val>
                                        </p:tav>
                                      </p:tavLst>
                                    </p:anim>
                                  </p:childTnLst>
                                </p:cTn>
                              </p:par>
                            </p:childTnLst>
                          </p:cTn>
                        </p:par>
                        <p:par>
                          <p:cTn id="34" fill="hold">
                            <p:stCondLst>
                              <p:cond delay="750"/>
                            </p:stCondLst>
                            <p:childTnLst>
                              <p:par>
                                <p:cTn id="35" presetID="2" presetClass="entr" presetSubtype="1" fill="hold" grpId="7" nodeType="afterEffect">
                                  <p:stCondLst>
                                    <p:cond delay="0"/>
                                  </p:stCondLst>
                                  <p:iterate>
                                    <p:tmAbs val="0"/>
                                  </p:iterate>
                                  <p:childTnLst>
                                    <p:set>
                                      <p:cBhvr>
                                        <p:cTn id="36" fill="hold"/>
                                        <p:tgtEl>
                                          <p:spTgt spid="738"/>
                                        </p:tgtEl>
                                        <p:attrNameLst>
                                          <p:attrName>style.visibility</p:attrName>
                                        </p:attrNameLst>
                                      </p:cBhvr>
                                      <p:to>
                                        <p:strVal val="visible"/>
                                      </p:to>
                                    </p:set>
                                    <p:anim calcmode="lin" valueType="num">
                                      <p:cBhvr>
                                        <p:cTn id="37" dur="250" fill="hold"/>
                                        <p:tgtEl>
                                          <p:spTgt spid="738"/>
                                        </p:tgtEl>
                                        <p:attrNameLst>
                                          <p:attrName>ppt_x</p:attrName>
                                        </p:attrNameLst>
                                      </p:cBhvr>
                                      <p:tavLst>
                                        <p:tav tm="0">
                                          <p:val>
                                            <p:strVal val="#ppt_x"/>
                                          </p:val>
                                        </p:tav>
                                        <p:tav tm="100000">
                                          <p:val>
                                            <p:strVal val="#ppt_x"/>
                                          </p:val>
                                        </p:tav>
                                      </p:tavLst>
                                    </p:anim>
                                    <p:anim calcmode="lin" valueType="num">
                                      <p:cBhvr>
                                        <p:cTn id="38" dur="250" fill="hold"/>
                                        <p:tgtEl>
                                          <p:spTgt spid="738"/>
                                        </p:tgtEl>
                                        <p:attrNameLst>
                                          <p:attrName>ppt_y</p:attrName>
                                        </p:attrNameLst>
                                      </p:cBhvr>
                                      <p:tavLst>
                                        <p:tav tm="0">
                                          <p:val>
                                            <p:strVal val="0-#ppt_h/2"/>
                                          </p:val>
                                        </p:tav>
                                        <p:tav tm="100000">
                                          <p:val>
                                            <p:strVal val="#ppt_y"/>
                                          </p:val>
                                        </p:tav>
                                      </p:tavLst>
                                    </p:anim>
                                  </p:childTnLst>
                                </p:cTn>
                              </p:par>
                            </p:childTnLst>
                          </p:cTn>
                        </p:par>
                        <p:par>
                          <p:cTn id="39" fill="hold">
                            <p:stCondLst>
                              <p:cond delay="1000"/>
                            </p:stCondLst>
                            <p:childTnLst>
                              <p:par>
                                <p:cTn id="40" presetID="10" presetClass="entr" fill="hold" grpId="8" nodeType="afterEffect">
                                  <p:stCondLst>
                                    <p:cond delay="0"/>
                                  </p:stCondLst>
                                  <p:iterate>
                                    <p:tmAbs val="0"/>
                                  </p:iterate>
                                  <p:childTnLst>
                                    <p:set>
                                      <p:cBhvr>
                                        <p:cTn id="41" fill="hold"/>
                                        <p:tgtEl>
                                          <p:spTgt spid="739"/>
                                        </p:tgtEl>
                                        <p:attrNameLst>
                                          <p:attrName>style.visibility</p:attrName>
                                        </p:attrNameLst>
                                      </p:cBhvr>
                                      <p:to>
                                        <p:strVal val="visible"/>
                                      </p:to>
                                    </p:set>
                                    <p:animEffect transition="in" filter="fade">
                                      <p:cBhvr>
                                        <p:cTn id="42" dur="500"/>
                                        <p:tgtEl>
                                          <p:spTgt spid="739"/>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9" nodeType="clickEffect">
                                  <p:stCondLst>
                                    <p:cond delay="0"/>
                                  </p:stCondLst>
                                  <p:iterate>
                                    <p:tmAbs val="0"/>
                                  </p:iterate>
                                  <p:childTnLst>
                                    <p:set>
                                      <p:cBhvr>
                                        <p:cTn id="46" fill="hold"/>
                                        <p:tgtEl>
                                          <p:spTgt spid="719"/>
                                        </p:tgtEl>
                                        <p:attrNameLst>
                                          <p:attrName>style.visibility</p:attrName>
                                        </p:attrNameLst>
                                      </p:cBhvr>
                                      <p:to>
                                        <p:strVal val="visible"/>
                                      </p:to>
                                    </p:set>
                                    <p:anim calcmode="lin" valueType="num">
                                      <p:cBhvr>
                                        <p:cTn id="47" dur="500" fill="hold"/>
                                        <p:tgtEl>
                                          <p:spTgt spid="719"/>
                                        </p:tgtEl>
                                        <p:attrNameLst>
                                          <p:attrName>ppt_x</p:attrName>
                                        </p:attrNameLst>
                                      </p:cBhvr>
                                      <p:tavLst>
                                        <p:tav tm="0">
                                          <p:val>
                                            <p:strVal val="0-#ppt_w/2"/>
                                          </p:val>
                                        </p:tav>
                                        <p:tav tm="100000">
                                          <p:val>
                                            <p:strVal val="#ppt_x"/>
                                          </p:val>
                                        </p:tav>
                                      </p:tavLst>
                                    </p:anim>
                                    <p:anim calcmode="lin" valueType="num">
                                      <p:cBhvr>
                                        <p:cTn id="48" dur="500" fill="hold"/>
                                        <p:tgtEl>
                                          <p:spTgt spid="719"/>
                                        </p:tgtEl>
                                        <p:attrNameLst>
                                          <p:attrName>ppt_y</p:attrName>
                                        </p:attrNameLst>
                                      </p:cBhvr>
                                      <p:tavLst>
                                        <p:tav tm="0">
                                          <p:val>
                                            <p:strVal val="#ppt_y"/>
                                          </p:val>
                                        </p:tav>
                                        <p:tav tm="100000">
                                          <p:val>
                                            <p:strVal val="#ppt_y"/>
                                          </p:val>
                                        </p:tav>
                                      </p:tavLst>
                                    </p:anim>
                                  </p:childTnLst>
                                </p:cTn>
                              </p:par>
                            </p:childTnLst>
                          </p:cTn>
                        </p:par>
                        <p:par>
                          <p:cTn id="49" fill="hold">
                            <p:stCondLst>
                              <p:cond delay="500"/>
                            </p:stCondLst>
                            <p:childTnLst>
                              <p:par>
                                <p:cTn id="50" presetID="23" presetClass="entr" presetSubtype="16" fill="hold" grpId="10" nodeType="afterEffect">
                                  <p:stCondLst>
                                    <p:cond delay="0"/>
                                  </p:stCondLst>
                                  <p:iterate>
                                    <p:tmAbs val="0"/>
                                  </p:iterate>
                                  <p:childTnLst>
                                    <p:set>
                                      <p:cBhvr>
                                        <p:cTn id="51" fill="hold"/>
                                        <p:tgtEl>
                                          <p:spTgt spid="735"/>
                                        </p:tgtEl>
                                        <p:attrNameLst>
                                          <p:attrName>style.visibility</p:attrName>
                                        </p:attrNameLst>
                                      </p:cBhvr>
                                      <p:to>
                                        <p:strVal val="visible"/>
                                      </p:to>
                                    </p:set>
                                    <p:anim calcmode="lin" valueType="num">
                                      <p:cBhvr>
                                        <p:cTn id="52" dur="250" fill="hold"/>
                                        <p:tgtEl>
                                          <p:spTgt spid="735"/>
                                        </p:tgtEl>
                                        <p:attrNameLst>
                                          <p:attrName>ppt_w</p:attrName>
                                        </p:attrNameLst>
                                      </p:cBhvr>
                                      <p:tavLst>
                                        <p:tav tm="0">
                                          <p:val>
                                            <p:fltVal val="0"/>
                                          </p:val>
                                        </p:tav>
                                        <p:tav tm="100000">
                                          <p:val>
                                            <p:strVal val="#ppt_w"/>
                                          </p:val>
                                        </p:tav>
                                      </p:tavLst>
                                    </p:anim>
                                    <p:anim calcmode="lin" valueType="num">
                                      <p:cBhvr>
                                        <p:cTn id="53" dur="250" fill="hold"/>
                                        <p:tgtEl>
                                          <p:spTgt spid="735"/>
                                        </p:tgtEl>
                                        <p:attrNameLst>
                                          <p:attrName>ppt_h</p:attrName>
                                        </p:attrNameLst>
                                      </p:cBhvr>
                                      <p:tavLst>
                                        <p:tav tm="0">
                                          <p:val>
                                            <p:fltVal val="0"/>
                                          </p:val>
                                        </p:tav>
                                        <p:tav tm="100000">
                                          <p:val>
                                            <p:strVal val="#ppt_h"/>
                                          </p:val>
                                        </p:tav>
                                      </p:tavLst>
                                    </p:anim>
                                  </p:childTnLst>
                                </p:cTn>
                              </p:par>
                            </p:childTnLst>
                          </p:cTn>
                        </p:par>
                        <p:par>
                          <p:cTn id="54" fill="hold">
                            <p:stCondLst>
                              <p:cond delay="750"/>
                            </p:stCondLst>
                            <p:childTnLst>
                              <p:par>
                                <p:cTn id="55" presetID="2" presetClass="entr" presetSubtype="1" fill="hold" grpId="11" nodeType="afterEffect">
                                  <p:stCondLst>
                                    <p:cond delay="0"/>
                                  </p:stCondLst>
                                  <p:iterate>
                                    <p:tmAbs val="0"/>
                                  </p:iterate>
                                  <p:childTnLst>
                                    <p:set>
                                      <p:cBhvr>
                                        <p:cTn id="56" fill="hold"/>
                                        <p:tgtEl>
                                          <p:spTgt spid="744"/>
                                        </p:tgtEl>
                                        <p:attrNameLst>
                                          <p:attrName>style.visibility</p:attrName>
                                        </p:attrNameLst>
                                      </p:cBhvr>
                                      <p:to>
                                        <p:strVal val="visible"/>
                                      </p:to>
                                    </p:set>
                                    <p:anim calcmode="lin" valueType="num">
                                      <p:cBhvr>
                                        <p:cTn id="57" dur="250" fill="hold"/>
                                        <p:tgtEl>
                                          <p:spTgt spid="744"/>
                                        </p:tgtEl>
                                        <p:attrNameLst>
                                          <p:attrName>ppt_x</p:attrName>
                                        </p:attrNameLst>
                                      </p:cBhvr>
                                      <p:tavLst>
                                        <p:tav tm="0">
                                          <p:val>
                                            <p:strVal val="#ppt_x"/>
                                          </p:val>
                                        </p:tav>
                                        <p:tav tm="100000">
                                          <p:val>
                                            <p:strVal val="#ppt_x"/>
                                          </p:val>
                                        </p:tav>
                                      </p:tavLst>
                                    </p:anim>
                                    <p:anim calcmode="lin" valueType="num">
                                      <p:cBhvr>
                                        <p:cTn id="58" dur="250" fill="hold"/>
                                        <p:tgtEl>
                                          <p:spTgt spid="744"/>
                                        </p:tgtEl>
                                        <p:attrNameLst>
                                          <p:attrName>ppt_y</p:attrName>
                                        </p:attrNameLst>
                                      </p:cBhvr>
                                      <p:tavLst>
                                        <p:tav tm="0">
                                          <p:val>
                                            <p:strVal val="0-#ppt_h/2"/>
                                          </p:val>
                                        </p:tav>
                                        <p:tav tm="100000">
                                          <p:val>
                                            <p:strVal val="#ppt_y"/>
                                          </p:val>
                                        </p:tav>
                                      </p:tavLst>
                                    </p:anim>
                                  </p:childTnLst>
                                </p:cTn>
                              </p:par>
                            </p:childTnLst>
                          </p:cTn>
                        </p:par>
                        <p:par>
                          <p:cTn id="59" fill="hold">
                            <p:stCondLst>
                              <p:cond delay="1000"/>
                            </p:stCondLst>
                            <p:childTnLst>
                              <p:par>
                                <p:cTn id="60" presetID="10" presetClass="entr" fill="hold" grpId="12" nodeType="afterEffect">
                                  <p:stCondLst>
                                    <p:cond delay="0"/>
                                  </p:stCondLst>
                                  <p:iterate>
                                    <p:tmAbs val="0"/>
                                  </p:iterate>
                                  <p:childTnLst>
                                    <p:set>
                                      <p:cBhvr>
                                        <p:cTn id="61" fill="hold"/>
                                        <p:tgtEl>
                                          <p:spTgt spid="745"/>
                                        </p:tgtEl>
                                        <p:attrNameLst>
                                          <p:attrName>style.visibility</p:attrName>
                                        </p:attrNameLst>
                                      </p:cBhvr>
                                      <p:to>
                                        <p:strVal val="visible"/>
                                      </p:to>
                                    </p:set>
                                    <p:animEffect transition="in" filter="fade">
                                      <p:cBhvr>
                                        <p:cTn id="62" dur="500"/>
                                        <p:tgtEl>
                                          <p:spTgt spid="745"/>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13" nodeType="clickEffect">
                                  <p:stCondLst>
                                    <p:cond delay="0"/>
                                  </p:stCondLst>
                                  <p:iterate>
                                    <p:tmAbs val="0"/>
                                  </p:iterate>
                                  <p:childTnLst>
                                    <p:set>
                                      <p:cBhvr>
                                        <p:cTn id="66" fill="hold"/>
                                        <p:tgtEl>
                                          <p:spTgt spid="733"/>
                                        </p:tgtEl>
                                        <p:attrNameLst>
                                          <p:attrName>style.visibility</p:attrName>
                                        </p:attrNameLst>
                                      </p:cBhvr>
                                      <p:to>
                                        <p:strVal val="visible"/>
                                      </p:to>
                                    </p:set>
                                    <p:anim calcmode="lin" valueType="num">
                                      <p:cBhvr>
                                        <p:cTn id="67" dur="500" fill="hold"/>
                                        <p:tgtEl>
                                          <p:spTgt spid="733"/>
                                        </p:tgtEl>
                                        <p:attrNameLst>
                                          <p:attrName>ppt_x</p:attrName>
                                        </p:attrNameLst>
                                      </p:cBhvr>
                                      <p:tavLst>
                                        <p:tav tm="0">
                                          <p:val>
                                            <p:strVal val="1+#ppt_w/2"/>
                                          </p:val>
                                        </p:tav>
                                        <p:tav tm="100000">
                                          <p:val>
                                            <p:strVal val="#ppt_x"/>
                                          </p:val>
                                        </p:tav>
                                      </p:tavLst>
                                    </p:anim>
                                    <p:anim calcmode="lin" valueType="num">
                                      <p:cBhvr>
                                        <p:cTn id="68" dur="500" fill="hold"/>
                                        <p:tgtEl>
                                          <p:spTgt spid="733"/>
                                        </p:tgtEl>
                                        <p:attrNameLst>
                                          <p:attrName>ppt_y</p:attrName>
                                        </p:attrNameLst>
                                      </p:cBhvr>
                                      <p:tavLst>
                                        <p:tav tm="0">
                                          <p:val>
                                            <p:strVal val="#ppt_y"/>
                                          </p:val>
                                        </p:tav>
                                        <p:tav tm="100000">
                                          <p:val>
                                            <p:strVal val="#ppt_y"/>
                                          </p:val>
                                        </p:tav>
                                      </p:tavLst>
                                    </p:anim>
                                  </p:childTnLst>
                                </p:cTn>
                              </p:par>
                            </p:childTnLst>
                          </p:cTn>
                        </p:par>
                        <p:par>
                          <p:cTn id="69" fill="hold">
                            <p:stCondLst>
                              <p:cond delay="500"/>
                            </p:stCondLst>
                            <p:childTnLst>
                              <p:par>
                                <p:cTn id="70" presetID="23" presetClass="entr" presetSubtype="16" fill="hold" grpId="14" nodeType="afterEffect">
                                  <p:stCondLst>
                                    <p:cond delay="0"/>
                                  </p:stCondLst>
                                  <p:iterate>
                                    <p:tmAbs val="0"/>
                                  </p:iterate>
                                  <p:childTnLst>
                                    <p:set>
                                      <p:cBhvr>
                                        <p:cTn id="71" fill="hold"/>
                                        <p:tgtEl>
                                          <p:spTgt spid="737"/>
                                        </p:tgtEl>
                                        <p:attrNameLst>
                                          <p:attrName>style.visibility</p:attrName>
                                        </p:attrNameLst>
                                      </p:cBhvr>
                                      <p:to>
                                        <p:strVal val="visible"/>
                                      </p:to>
                                    </p:set>
                                    <p:anim calcmode="lin" valueType="num">
                                      <p:cBhvr>
                                        <p:cTn id="72" dur="250" fill="hold"/>
                                        <p:tgtEl>
                                          <p:spTgt spid="737"/>
                                        </p:tgtEl>
                                        <p:attrNameLst>
                                          <p:attrName>ppt_w</p:attrName>
                                        </p:attrNameLst>
                                      </p:cBhvr>
                                      <p:tavLst>
                                        <p:tav tm="0">
                                          <p:val>
                                            <p:fltVal val="0"/>
                                          </p:val>
                                        </p:tav>
                                        <p:tav tm="100000">
                                          <p:val>
                                            <p:strVal val="#ppt_w"/>
                                          </p:val>
                                        </p:tav>
                                      </p:tavLst>
                                    </p:anim>
                                    <p:anim calcmode="lin" valueType="num">
                                      <p:cBhvr>
                                        <p:cTn id="73" dur="250" fill="hold"/>
                                        <p:tgtEl>
                                          <p:spTgt spid="737"/>
                                        </p:tgtEl>
                                        <p:attrNameLst>
                                          <p:attrName>ppt_h</p:attrName>
                                        </p:attrNameLst>
                                      </p:cBhvr>
                                      <p:tavLst>
                                        <p:tav tm="0">
                                          <p:val>
                                            <p:fltVal val="0"/>
                                          </p:val>
                                        </p:tav>
                                        <p:tav tm="100000">
                                          <p:val>
                                            <p:strVal val="#ppt_h"/>
                                          </p:val>
                                        </p:tav>
                                      </p:tavLst>
                                    </p:anim>
                                  </p:childTnLst>
                                </p:cTn>
                              </p:par>
                            </p:childTnLst>
                          </p:cTn>
                        </p:par>
                        <p:par>
                          <p:cTn id="74" fill="hold">
                            <p:stCondLst>
                              <p:cond delay="750"/>
                            </p:stCondLst>
                            <p:childTnLst>
                              <p:par>
                                <p:cTn id="75" presetID="2" presetClass="entr" presetSubtype="1" fill="hold" grpId="15" nodeType="afterEffect">
                                  <p:stCondLst>
                                    <p:cond delay="0"/>
                                  </p:stCondLst>
                                  <p:iterate>
                                    <p:tmAbs val="0"/>
                                  </p:iterate>
                                  <p:childTnLst>
                                    <p:set>
                                      <p:cBhvr>
                                        <p:cTn id="76" fill="hold"/>
                                        <p:tgtEl>
                                          <p:spTgt spid="740"/>
                                        </p:tgtEl>
                                        <p:attrNameLst>
                                          <p:attrName>style.visibility</p:attrName>
                                        </p:attrNameLst>
                                      </p:cBhvr>
                                      <p:to>
                                        <p:strVal val="visible"/>
                                      </p:to>
                                    </p:set>
                                    <p:anim calcmode="lin" valueType="num">
                                      <p:cBhvr>
                                        <p:cTn id="77" dur="250" fill="hold"/>
                                        <p:tgtEl>
                                          <p:spTgt spid="740"/>
                                        </p:tgtEl>
                                        <p:attrNameLst>
                                          <p:attrName>ppt_x</p:attrName>
                                        </p:attrNameLst>
                                      </p:cBhvr>
                                      <p:tavLst>
                                        <p:tav tm="0">
                                          <p:val>
                                            <p:strVal val="#ppt_x"/>
                                          </p:val>
                                        </p:tav>
                                        <p:tav tm="100000">
                                          <p:val>
                                            <p:strVal val="#ppt_x"/>
                                          </p:val>
                                        </p:tav>
                                      </p:tavLst>
                                    </p:anim>
                                    <p:anim calcmode="lin" valueType="num">
                                      <p:cBhvr>
                                        <p:cTn id="78" dur="250" fill="hold"/>
                                        <p:tgtEl>
                                          <p:spTgt spid="740"/>
                                        </p:tgtEl>
                                        <p:attrNameLst>
                                          <p:attrName>ppt_y</p:attrName>
                                        </p:attrNameLst>
                                      </p:cBhvr>
                                      <p:tavLst>
                                        <p:tav tm="0">
                                          <p:val>
                                            <p:strVal val="0-#ppt_h/2"/>
                                          </p:val>
                                        </p:tav>
                                        <p:tav tm="100000">
                                          <p:val>
                                            <p:strVal val="#ppt_y"/>
                                          </p:val>
                                        </p:tav>
                                      </p:tavLst>
                                    </p:anim>
                                  </p:childTnLst>
                                </p:cTn>
                              </p:par>
                            </p:childTnLst>
                          </p:cTn>
                        </p:par>
                        <p:par>
                          <p:cTn id="79" fill="hold">
                            <p:stCondLst>
                              <p:cond delay="1000"/>
                            </p:stCondLst>
                            <p:childTnLst>
                              <p:par>
                                <p:cTn id="80" presetID="10" presetClass="entr" fill="hold" grpId="16" nodeType="afterEffect">
                                  <p:stCondLst>
                                    <p:cond delay="0"/>
                                  </p:stCondLst>
                                  <p:iterate>
                                    <p:tmAbs val="0"/>
                                  </p:iterate>
                                  <p:childTnLst>
                                    <p:set>
                                      <p:cBhvr>
                                        <p:cTn id="81" fill="hold"/>
                                        <p:tgtEl>
                                          <p:spTgt spid="741"/>
                                        </p:tgtEl>
                                        <p:attrNameLst>
                                          <p:attrName>style.visibility</p:attrName>
                                        </p:attrNameLst>
                                      </p:cBhvr>
                                      <p:to>
                                        <p:strVal val="visible"/>
                                      </p:to>
                                    </p:set>
                                    <p:animEffect transition="in" filter="fade">
                                      <p:cBhvr>
                                        <p:cTn id="82" dur="500"/>
                                        <p:tgtEl>
                                          <p:spTgt spid="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 grpId="1" animBg="1" advAuto="0"/>
      <p:bldP spid="719" grpId="9" animBg="1" advAuto="0"/>
      <p:bldP spid="726" grpId="5" animBg="1" advAuto="0"/>
      <p:bldP spid="733" grpId="13" animBg="1" advAuto="0"/>
      <p:bldP spid="734" grpId="2" animBg="1" advAuto="0"/>
      <p:bldP spid="735" grpId="10" animBg="1" advAuto="0"/>
      <p:bldP spid="736" grpId="6" animBg="1" advAuto="0"/>
      <p:bldP spid="737" grpId="14" animBg="1" advAuto="0"/>
      <p:bldP spid="738" grpId="7" animBg="1" advAuto="0"/>
      <p:bldP spid="739" grpId="8" animBg="1" advAuto="0"/>
      <p:bldP spid="740" grpId="15" animBg="1" advAuto="0"/>
      <p:bldP spid="741" grpId="16" animBg="1" advAuto="0"/>
      <p:bldP spid="742" grpId="3" animBg="1" advAuto="0"/>
      <p:bldP spid="743" grpId="4" animBg="1" advAuto="0"/>
      <p:bldP spid="744" grpId="11" animBg="1" advAuto="0"/>
      <p:bldP spid="745" grpId="12"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4" name="组合 8"/>
          <p:cNvGrpSpPr/>
          <p:nvPr/>
        </p:nvGrpSpPr>
        <p:grpSpPr>
          <a:xfrm>
            <a:off x="-1" y="378661"/>
            <a:ext cx="12197155" cy="733855"/>
            <a:chOff x="0" y="0"/>
            <a:chExt cx="12197154" cy="733853"/>
          </a:xfrm>
        </p:grpSpPr>
        <p:grpSp>
          <p:nvGrpSpPr>
            <p:cNvPr id="760" name="组合 9"/>
            <p:cNvGrpSpPr/>
            <p:nvPr/>
          </p:nvGrpSpPr>
          <p:grpSpPr>
            <a:xfrm>
              <a:off x="0" y="16989"/>
              <a:ext cx="814276" cy="670131"/>
              <a:chOff x="0" y="0"/>
              <a:chExt cx="814275" cy="670129"/>
            </a:xfrm>
          </p:grpSpPr>
          <p:sp>
            <p:nvSpPr>
              <p:cNvPr id="756" name="矩形 13"/>
              <p:cNvSpPr/>
              <p:nvPr/>
            </p:nvSpPr>
            <p:spPr>
              <a:xfrm>
                <a:off x="0" y="0"/>
                <a:ext cx="814276" cy="155359"/>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757" name="矩形 14"/>
              <p:cNvSpPr/>
              <p:nvPr/>
            </p:nvSpPr>
            <p:spPr>
              <a:xfrm>
                <a:off x="0" y="171590"/>
                <a:ext cx="814276" cy="155359"/>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758" name="矩形 15"/>
              <p:cNvSpPr/>
              <p:nvPr/>
            </p:nvSpPr>
            <p:spPr>
              <a:xfrm>
                <a:off x="0" y="343180"/>
                <a:ext cx="814276" cy="155359"/>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759" name="矩形 16"/>
              <p:cNvSpPr/>
              <p:nvPr/>
            </p:nvSpPr>
            <p:spPr>
              <a:xfrm>
                <a:off x="0" y="514771"/>
                <a:ext cx="814276" cy="155359"/>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761" name="文本框 10"/>
            <p:cNvSpPr txBox="1"/>
            <p:nvPr/>
          </p:nvSpPr>
          <p:spPr>
            <a:xfrm>
              <a:off x="840943" y="0"/>
              <a:ext cx="2065973"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400">
                  <a:solidFill>
                    <a:srgbClr val="232226"/>
                  </a:solidFill>
                  <a:latin typeface="方正大标宋简体"/>
                  <a:ea typeface="方正大标宋简体"/>
                  <a:cs typeface="方正大标宋简体"/>
                  <a:sym typeface="方正大标宋简体"/>
                </a:defRPr>
              </a:lvl1pPr>
            </a:lstStyle>
            <a:p>
              <a:r>
                <a:t>点击添加标题</a:t>
              </a:r>
            </a:p>
          </p:txBody>
        </p:sp>
        <p:sp>
          <p:nvSpPr>
            <p:cNvPr id="762" name="文本框 11"/>
            <p:cNvSpPr txBox="1"/>
            <p:nvPr/>
          </p:nvSpPr>
          <p:spPr>
            <a:xfrm>
              <a:off x="864758" y="363013"/>
              <a:ext cx="3266124"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a:solidFill>
                    <a:srgbClr val="808080"/>
                  </a:solidFill>
                </a:defRPr>
              </a:lvl1pPr>
            </a:lstStyle>
            <a:p>
              <a:r>
                <a:t>Add your text here please</a:t>
              </a:r>
            </a:p>
          </p:txBody>
        </p:sp>
        <p:sp>
          <p:nvSpPr>
            <p:cNvPr id="763" name="矩形 12"/>
            <p:cNvSpPr/>
            <p:nvPr/>
          </p:nvSpPr>
          <p:spPr>
            <a:xfrm>
              <a:off x="3917154" y="528344"/>
              <a:ext cx="8280001" cy="36001"/>
            </a:xfrm>
            <a:prstGeom prst="rect">
              <a:avLst/>
            </a:prstGeom>
            <a:gradFill flip="none" rotWithShape="1">
              <a:gsLst>
                <a:gs pos="0">
                  <a:schemeClr val="accent3"/>
                </a:gs>
                <a:gs pos="25000">
                  <a:srgbClr val="EDAC5D"/>
                </a:gs>
                <a:gs pos="50000">
                  <a:schemeClr val="accent2"/>
                </a:gs>
                <a:gs pos="74000">
                  <a:schemeClr val="accent1"/>
                </a:gs>
                <a:gs pos="75000">
                  <a:schemeClr val="accent4"/>
                </a:gs>
                <a:gs pos="100000">
                  <a:schemeClr val="accent4"/>
                </a:gs>
              </a:gsLst>
              <a:lin ang="0" scaled="0"/>
            </a:gra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765" name="矩形: 圆角 1"/>
          <p:cNvSpPr/>
          <p:nvPr/>
        </p:nvSpPr>
        <p:spPr>
          <a:xfrm rot="1858671">
            <a:off x="1676088" y="1873045"/>
            <a:ext cx="2062067" cy="2062069"/>
          </a:xfrm>
          <a:prstGeom prst="roundRect">
            <a:avLst>
              <a:gd name="adj" fmla="val 5116"/>
            </a:avLst>
          </a:prstGeom>
          <a:solidFill>
            <a:srgbClr val="EDAC5D"/>
          </a:solidFill>
          <a:ln w="12700">
            <a:miter lim="400000"/>
          </a:ln>
        </p:spPr>
        <p:txBody>
          <a:bodyPr lIns="45719" rIns="45719" anchor="ctr"/>
          <a:lstStyle/>
          <a:p>
            <a:pPr algn="ctr">
              <a:defRPr>
                <a:solidFill>
                  <a:srgbClr val="F2F2F2"/>
                </a:solidFill>
              </a:defRPr>
            </a:pPr>
            <a:endParaRPr/>
          </a:p>
        </p:txBody>
      </p:sp>
      <p:sp>
        <p:nvSpPr>
          <p:cNvPr id="766" name="矩形: 圆角 2"/>
          <p:cNvSpPr/>
          <p:nvPr/>
        </p:nvSpPr>
        <p:spPr>
          <a:xfrm rot="1858671">
            <a:off x="4125736" y="1873045"/>
            <a:ext cx="2062068" cy="2062069"/>
          </a:xfrm>
          <a:prstGeom prst="roundRect">
            <a:avLst>
              <a:gd name="adj" fmla="val 5116"/>
            </a:avLst>
          </a:prstGeom>
          <a:solidFill>
            <a:schemeClr val="accent2"/>
          </a:solidFill>
          <a:ln w="12700">
            <a:miter lim="400000"/>
          </a:ln>
        </p:spPr>
        <p:txBody>
          <a:bodyPr lIns="45719" rIns="45719" anchor="ctr"/>
          <a:lstStyle/>
          <a:p>
            <a:pPr algn="ctr">
              <a:defRPr>
                <a:solidFill>
                  <a:srgbClr val="F2F2F2"/>
                </a:solidFill>
              </a:defRPr>
            </a:pPr>
            <a:endParaRPr/>
          </a:p>
        </p:txBody>
      </p:sp>
      <p:sp>
        <p:nvSpPr>
          <p:cNvPr id="767" name="矩形: 圆角 5"/>
          <p:cNvSpPr/>
          <p:nvPr/>
        </p:nvSpPr>
        <p:spPr>
          <a:xfrm rot="1858671">
            <a:off x="6575384" y="1873045"/>
            <a:ext cx="2062068" cy="2062069"/>
          </a:xfrm>
          <a:prstGeom prst="roundRect">
            <a:avLst>
              <a:gd name="adj" fmla="val 5116"/>
            </a:avLst>
          </a:prstGeom>
          <a:solidFill>
            <a:schemeClr val="accent1"/>
          </a:solidFill>
          <a:ln w="12700">
            <a:miter lim="400000"/>
          </a:ln>
        </p:spPr>
        <p:txBody>
          <a:bodyPr lIns="45719" rIns="45719" anchor="ctr"/>
          <a:lstStyle/>
          <a:p>
            <a:pPr algn="ctr">
              <a:defRPr>
                <a:solidFill>
                  <a:srgbClr val="F2F2F2"/>
                </a:solidFill>
              </a:defRPr>
            </a:pPr>
            <a:endParaRPr/>
          </a:p>
        </p:txBody>
      </p:sp>
      <p:sp>
        <p:nvSpPr>
          <p:cNvPr id="768" name="矩形: 圆角 6"/>
          <p:cNvSpPr/>
          <p:nvPr/>
        </p:nvSpPr>
        <p:spPr>
          <a:xfrm rot="1858671">
            <a:off x="9025032" y="1873045"/>
            <a:ext cx="2062068" cy="2062069"/>
          </a:xfrm>
          <a:prstGeom prst="roundRect">
            <a:avLst>
              <a:gd name="adj" fmla="val 5116"/>
            </a:avLst>
          </a:prstGeom>
          <a:solidFill>
            <a:schemeClr val="accent4"/>
          </a:solidFill>
          <a:ln w="12700">
            <a:miter lim="400000"/>
          </a:ln>
        </p:spPr>
        <p:txBody>
          <a:bodyPr lIns="45719" rIns="45719" anchor="ctr"/>
          <a:lstStyle/>
          <a:p>
            <a:pPr algn="ctr">
              <a:defRPr>
                <a:solidFill>
                  <a:srgbClr val="F2F2F2"/>
                </a:solidFill>
              </a:defRPr>
            </a:pPr>
            <a:endParaRPr/>
          </a:p>
        </p:txBody>
      </p:sp>
      <p:sp>
        <p:nvSpPr>
          <p:cNvPr id="769" name="文本框 17"/>
          <p:cNvSpPr txBox="1"/>
          <p:nvPr/>
        </p:nvSpPr>
        <p:spPr>
          <a:xfrm rot="18060000">
            <a:off x="1462586" y="1681729"/>
            <a:ext cx="977479"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a:solidFill>
                  <a:srgbClr val="EDAC5D"/>
                </a:solidFill>
                <a:latin typeface="Nexa Bold"/>
                <a:ea typeface="Nexa Bold"/>
                <a:cs typeface="Nexa Bold"/>
                <a:sym typeface="Nexa Bold"/>
              </a:defRPr>
            </a:lvl1pPr>
          </a:lstStyle>
          <a:p>
            <a:r>
              <a:t>2013</a:t>
            </a:r>
          </a:p>
        </p:txBody>
      </p:sp>
      <p:sp>
        <p:nvSpPr>
          <p:cNvPr id="770" name="文本框 22"/>
          <p:cNvSpPr txBox="1"/>
          <p:nvPr/>
        </p:nvSpPr>
        <p:spPr>
          <a:xfrm>
            <a:off x="1974560" y="2552504"/>
            <a:ext cx="870078" cy="764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atin typeface="Nexa Bold"/>
                <a:ea typeface="Nexa Bold"/>
                <a:cs typeface="Nexa Bold"/>
                <a:sym typeface="Nexa Bold"/>
              </a:defRPr>
            </a:lvl1pPr>
          </a:lstStyle>
          <a:p>
            <a:r>
              <a:t>67</a:t>
            </a:r>
          </a:p>
        </p:txBody>
      </p:sp>
      <p:sp>
        <p:nvSpPr>
          <p:cNvPr id="771" name="文本框 23"/>
          <p:cNvSpPr txBox="1"/>
          <p:nvPr/>
        </p:nvSpPr>
        <p:spPr>
          <a:xfrm>
            <a:off x="2582319" y="3189001"/>
            <a:ext cx="1024317"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400">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单位：万元</a:t>
            </a:r>
          </a:p>
        </p:txBody>
      </p:sp>
      <p:sp>
        <p:nvSpPr>
          <p:cNvPr id="772" name="文本框 34"/>
          <p:cNvSpPr txBox="1"/>
          <p:nvPr/>
        </p:nvSpPr>
        <p:spPr>
          <a:xfrm rot="18060000">
            <a:off x="3962365" y="1649223"/>
            <a:ext cx="901632"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a:solidFill>
                  <a:schemeClr val="accent2"/>
                </a:solidFill>
                <a:latin typeface="Nexa Bold"/>
                <a:ea typeface="Nexa Bold"/>
                <a:cs typeface="Nexa Bold"/>
                <a:sym typeface="Nexa Bold"/>
              </a:defRPr>
            </a:lvl1pPr>
          </a:lstStyle>
          <a:p>
            <a:r>
              <a:t>2014</a:t>
            </a:r>
          </a:p>
        </p:txBody>
      </p:sp>
      <p:sp>
        <p:nvSpPr>
          <p:cNvPr id="773" name="文本框 35"/>
          <p:cNvSpPr txBox="1"/>
          <p:nvPr/>
        </p:nvSpPr>
        <p:spPr>
          <a:xfrm rot="18060000">
            <a:off x="6470269" y="1638915"/>
            <a:ext cx="818317"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a:solidFill>
                  <a:schemeClr val="accent1"/>
                </a:solidFill>
                <a:latin typeface="Nexa Bold"/>
                <a:ea typeface="Nexa Bold"/>
                <a:cs typeface="Nexa Bold"/>
                <a:sym typeface="Nexa Bold"/>
              </a:defRPr>
            </a:lvl1pPr>
          </a:lstStyle>
          <a:p>
            <a:r>
              <a:t>2015</a:t>
            </a:r>
          </a:p>
        </p:txBody>
      </p:sp>
      <p:sp>
        <p:nvSpPr>
          <p:cNvPr id="774" name="文本框 36"/>
          <p:cNvSpPr txBox="1"/>
          <p:nvPr/>
        </p:nvSpPr>
        <p:spPr>
          <a:xfrm rot="18060000">
            <a:off x="8915076" y="1626505"/>
            <a:ext cx="848626"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a:solidFill>
                  <a:schemeClr val="accent4"/>
                </a:solidFill>
                <a:latin typeface="Nexa Bold"/>
                <a:ea typeface="Nexa Bold"/>
                <a:cs typeface="Nexa Bold"/>
                <a:sym typeface="Nexa Bold"/>
              </a:defRPr>
            </a:lvl1pPr>
          </a:lstStyle>
          <a:p>
            <a:r>
              <a:t>2016</a:t>
            </a:r>
          </a:p>
        </p:txBody>
      </p:sp>
      <p:sp>
        <p:nvSpPr>
          <p:cNvPr id="775" name="文本框 39"/>
          <p:cNvSpPr txBox="1"/>
          <p:nvPr/>
        </p:nvSpPr>
        <p:spPr>
          <a:xfrm>
            <a:off x="694684" y="4516294"/>
            <a:ext cx="2173309"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a:solidFill>
                  <a:srgbClr val="EDAC5D"/>
                </a:solidFill>
                <a:latin typeface="方正大标宋简体"/>
                <a:ea typeface="方正大标宋简体"/>
                <a:cs typeface="方正大标宋简体"/>
                <a:sym typeface="方正大标宋简体"/>
              </a:defRPr>
            </a:lvl1pPr>
          </a:lstStyle>
          <a:p>
            <a:r>
              <a:t>添加业务说明</a:t>
            </a:r>
          </a:p>
        </p:txBody>
      </p:sp>
      <p:sp>
        <p:nvSpPr>
          <p:cNvPr id="776" name="文本框 40"/>
          <p:cNvSpPr txBox="1"/>
          <p:nvPr/>
        </p:nvSpPr>
        <p:spPr>
          <a:xfrm>
            <a:off x="345759" y="4899535"/>
            <a:ext cx="2498880"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777" name="文本框 42"/>
          <p:cNvSpPr txBox="1"/>
          <p:nvPr/>
        </p:nvSpPr>
        <p:spPr>
          <a:xfrm>
            <a:off x="3690042" y="4516294"/>
            <a:ext cx="2045240"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a:solidFill>
                  <a:schemeClr val="accent2"/>
                </a:solidFill>
                <a:latin typeface="方正大标宋简体"/>
                <a:ea typeface="方正大标宋简体"/>
                <a:cs typeface="方正大标宋简体"/>
                <a:sym typeface="方正大标宋简体"/>
              </a:defRPr>
            </a:lvl1pPr>
          </a:lstStyle>
          <a:p>
            <a:r>
              <a:t>添加业务说明</a:t>
            </a:r>
          </a:p>
        </p:txBody>
      </p:sp>
      <p:sp>
        <p:nvSpPr>
          <p:cNvPr id="778" name="文本框 43"/>
          <p:cNvSpPr txBox="1"/>
          <p:nvPr/>
        </p:nvSpPr>
        <p:spPr>
          <a:xfrm>
            <a:off x="3144520" y="4899535"/>
            <a:ext cx="2567409"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779" name="文本框 45"/>
          <p:cNvSpPr txBox="1"/>
          <p:nvPr/>
        </p:nvSpPr>
        <p:spPr>
          <a:xfrm>
            <a:off x="6557331" y="4516294"/>
            <a:ext cx="2045240"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a:solidFill>
                  <a:schemeClr val="accent1"/>
                </a:solidFill>
                <a:latin typeface="方正大标宋简体"/>
                <a:ea typeface="方正大标宋简体"/>
                <a:cs typeface="方正大标宋简体"/>
                <a:sym typeface="方正大标宋简体"/>
              </a:defRPr>
            </a:lvl1pPr>
          </a:lstStyle>
          <a:p>
            <a:r>
              <a:t>添加业务说明</a:t>
            </a:r>
          </a:p>
        </p:txBody>
      </p:sp>
      <p:sp>
        <p:nvSpPr>
          <p:cNvPr id="780" name="文本框 46"/>
          <p:cNvSpPr txBox="1"/>
          <p:nvPr/>
        </p:nvSpPr>
        <p:spPr>
          <a:xfrm>
            <a:off x="6141720" y="4899535"/>
            <a:ext cx="2437497"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781" name="文本框 48"/>
          <p:cNvSpPr txBox="1"/>
          <p:nvPr/>
        </p:nvSpPr>
        <p:spPr>
          <a:xfrm>
            <a:off x="9424619" y="4516294"/>
            <a:ext cx="2045240"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a:solidFill>
                  <a:schemeClr val="accent4"/>
                </a:solidFill>
                <a:latin typeface="方正大标宋简体"/>
                <a:ea typeface="方正大标宋简体"/>
                <a:cs typeface="方正大标宋简体"/>
                <a:sym typeface="方正大标宋简体"/>
              </a:defRPr>
            </a:lvl1pPr>
          </a:lstStyle>
          <a:p>
            <a:r>
              <a:t>添加业务说明</a:t>
            </a:r>
          </a:p>
        </p:txBody>
      </p:sp>
      <p:sp>
        <p:nvSpPr>
          <p:cNvPr id="782" name="文本框 49"/>
          <p:cNvSpPr txBox="1"/>
          <p:nvPr/>
        </p:nvSpPr>
        <p:spPr>
          <a:xfrm>
            <a:off x="8945986" y="4899535"/>
            <a:ext cx="2500520"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783" name="文本框 52"/>
          <p:cNvSpPr txBox="1"/>
          <p:nvPr/>
        </p:nvSpPr>
        <p:spPr>
          <a:xfrm>
            <a:off x="4423538" y="2552504"/>
            <a:ext cx="870078" cy="764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atin typeface="Nexa Bold"/>
                <a:ea typeface="Nexa Bold"/>
                <a:cs typeface="Nexa Bold"/>
                <a:sym typeface="Nexa Bold"/>
              </a:defRPr>
            </a:lvl1pPr>
          </a:lstStyle>
          <a:p>
            <a:r>
              <a:t>76</a:t>
            </a:r>
          </a:p>
        </p:txBody>
      </p:sp>
      <p:sp>
        <p:nvSpPr>
          <p:cNvPr id="784" name="文本框 53"/>
          <p:cNvSpPr txBox="1"/>
          <p:nvPr/>
        </p:nvSpPr>
        <p:spPr>
          <a:xfrm>
            <a:off x="5031297" y="3189001"/>
            <a:ext cx="1024317"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400">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单位：万元</a:t>
            </a:r>
          </a:p>
        </p:txBody>
      </p:sp>
      <p:sp>
        <p:nvSpPr>
          <p:cNvPr id="785" name="文本框 55"/>
          <p:cNvSpPr txBox="1"/>
          <p:nvPr/>
        </p:nvSpPr>
        <p:spPr>
          <a:xfrm>
            <a:off x="6872518" y="2552504"/>
            <a:ext cx="870078" cy="764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atin typeface="Nexa Bold"/>
                <a:ea typeface="Nexa Bold"/>
                <a:cs typeface="Nexa Bold"/>
                <a:sym typeface="Nexa Bold"/>
              </a:defRPr>
            </a:lvl1pPr>
          </a:lstStyle>
          <a:p>
            <a:r>
              <a:t>79</a:t>
            </a:r>
          </a:p>
        </p:txBody>
      </p:sp>
      <p:sp>
        <p:nvSpPr>
          <p:cNvPr id="786" name="文本框 56"/>
          <p:cNvSpPr txBox="1"/>
          <p:nvPr/>
        </p:nvSpPr>
        <p:spPr>
          <a:xfrm>
            <a:off x="7480277" y="3189001"/>
            <a:ext cx="1024317"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400">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单位：万元</a:t>
            </a:r>
          </a:p>
        </p:txBody>
      </p:sp>
      <p:sp>
        <p:nvSpPr>
          <p:cNvPr id="787" name="文本框 58"/>
          <p:cNvSpPr txBox="1"/>
          <p:nvPr/>
        </p:nvSpPr>
        <p:spPr>
          <a:xfrm>
            <a:off x="9321497" y="2552504"/>
            <a:ext cx="870078" cy="764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latin typeface="Nexa Bold"/>
                <a:ea typeface="Nexa Bold"/>
                <a:cs typeface="Nexa Bold"/>
                <a:sym typeface="Nexa Bold"/>
              </a:defRPr>
            </a:lvl1pPr>
          </a:lstStyle>
          <a:p>
            <a:r>
              <a:t>84</a:t>
            </a:r>
          </a:p>
        </p:txBody>
      </p:sp>
      <p:sp>
        <p:nvSpPr>
          <p:cNvPr id="788" name="文本框 59"/>
          <p:cNvSpPr txBox="1"/>
          <p:nvPr/>
        </p:nvSpPr>
        <p:spPr>
          <a:xfrm>
            <a:off x="9929256" y="3189001"/>
            <a:ext cx="1024317"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400">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单位：万元</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ageCurlDouble"/>
      </p:transition>
    </mc:Choice>
    <mc:Choice xmlns:p14="http://schemas.microsoft.com/office/powerpoint/2010/main" xmlns:a14="http://schemas.microsoft.com/office/drawing/2010/main" xmlns:m="http://schemas.openxmlformats.org/officeDocument/2006/math" xmlns="" Requires="p14">
      <p:transition spd="slow" advClick="1" p14:dur="1200">
        <p14:prism dir="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765"/>
                                        </p:tgtEl>
                                        <p:attrNameLst>
                                          <p:attrName>style.visibility</p:attrName>
                                        </p:attrNameLst>
                                      </p:cBhvr>
                                      <p:to>
                                        <p:strVal val="visible"/>
                                      </p:to>
                                    </p:set>
                                    <p:anim calcmode="lin" valueType="num">
                                      <p:cBhvr>
                                        <p:cTn id="7" dur="500" fill="hold"/>
                                        <p:tgtEl>
                                          <p:spTgt spid="765"/>
                                        </p:tgtEl>
                                        <p:attrNameLst>
                                          <p:attrName>ppt_x</p:attrName>
                                        </p:attrNameLst>
                                      </p:cBhvr>
                                      <p:tavLst>
                                        <p:tav tm="0">
                                          <p:val>
                                            <p:strVal val="#ppt_x"/>
                                          </p:val>
                                        </p:tav>
                                        <p:tav tm="100000">
                                          <p:val>
                                            <p:strVal val="#ppt_x"/>
                                          </p:val>
                                        </p:tav>
                                      </p:tavLst>
                                    </p:anim>
                                    <p:anim calcmode="lin" valueType="num">
                                      <p:cBhvr>
                                        <p:cTn id="8" dur="500" fill="hold"/>
                                        <p:tgtEl>
                                          <p:spTgt spid="76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2" nodeType="afterEffect">
                                  <p:stCondLst>
                                    <p:cond delay="0"/>
                                  </p:stCondLst>
                                  <p:iterate>
                                    <p:tmAbs val="0"/>
                                  </p:iterate>
                                  <p:childTnLst>
                                    <p:set>
                                      <p:cBhvr>
                                        <p:cTn id="11" fill="hold"/>
                                        <p:tgtEl>
                                          <p:spTgt spid="770"/>
                                        </p:tgtEl>
                                        <p:attrNameLst>
                                          <p:attrName>style.visibility</p:attrName>
                                        </p:attrNameLst>
                                      </p:cBhvr>
                                      <p:to>
                                        <p:strVal val="visible"/>
                                      </p:to>
                                    </p:set>
                                    <p:anim calcmode="lin" valueType="num">
                                      <p:cBhvr>
                                        <p:cTn id="12" dur="250" fill="hold"/>
                                        <p:tgtEl>
                                          <p:spTgt spid="770"/>
                                        </p:tgtEl>
                                        <p:attrNameLst>
                                          <p:attrName>ppt_x</p:attrName>
                                        </p:attrNameLst>
                                      </p:cBhvr>
                                      <p:tavLst>
                                        <p:tav tm="0">
                                          <p:val>
                                            <p:strVal val="#ppt_x"/>
                                          </p:val>
                                        </p:tav>
                                        <p:tav tm="100000">
                                          <p:val>
                                            <p:strVal val="#ppt_x"/>
                                          </p:val>
                                        </p:tav>
                                      </p:tavLst>
                                    </p:anim>
                                    <p:anim calcmode="lin" valueType="num">
                                      <p:cBhvr>
                                        <p:cTn id="13" dur="250" fill="hold"/>
                                        <p:tgtEl>
                                          <p:spTgt spid="770"/>
                                        </p:tgtEl>
                                        <p:attrNameLst>
                                          <p:attrName>ppt_y</p:attrName>
                                        </p:attrNameLst>
                                      </p:cBhvr>
                                      <p:tavLst>
                                        <p:tav tm="0">
                                          <p:val>
                                            <p:strVal val="0-#ppt_h/2"/>
                                          </p:val>
                                        </p:tav>
                                        <p:tav tm="100000">
                                          <p:val>
                                            <p:strVal val="#ppt_y"/>
                                          </p:val>
                                        </p:tav>
                                      </p:tavLst>
                                    </p:anim>
                                  </p:childTnLst>
                                </p:cTn>
                              </p:par>
                            </p:childTnLst>
                          </p:cTn>
                        </p:par>
                        <p:par>
                          <p:cTn id="14" fill="hold">
                            <p:stCondLst>
                              <p:cond delay="750"/>
                            </p:stCondLst>
                            <p:childTnLst>
                              <p:par>
                                <p:cTn id="15" presetID="2" presetClass="entr" presetSubtype="4" fill="hold" grpId="3" nodeType="afterEffect">
                                  <p:stCondLst>
                                    <p:cond delay="0"/>
                                  </p:stCondLst>
                                  <p:iterate>
                                    <p:tmAbs val="0"/>
                                  </p:iterate>
                                  <p:childTnLst>
                                    <p:set>
                                      <p:cBhvr>
                                        <p:cTn id="16" fill="hold"/>
                                        <p:tgtEl>
                                          <p:spTgt spid="771"/>
                                        </p:tgtEl>
                                        <p:attrNameLst>
                                          <p:attrName>style.visibility</p:attrName>
                                        </p:attrNameLst>
                                      </p:cBhvr>
                                      <p:to>
                                        <p:strVal val="visible"/>
                                      </p:to>
                                    </p:set>
                                    <p:anim calcmode="lin" valueType="num">
                                      <p:cBhvr>
                                        <p:cTn id="17" dur="250" fill="hold"/>
                                        <p:tgtEl>
                                          <p:spTgt spid="771"/>
                                        </p:tgtEl>
                                        <p:attrNameLst>
                                          <p:attrName>ppt_x</p:attrName>
                                        </p:attrNameLst>
                                      </p:cBhvr>
                                      <p:tavLst>
                                        <p:tav tm="0">
                                          <p:val>
                                            <p:strVal val="#ppt_x"/>
                                          </p:val>
                                        </p:tav>
                                        <p:tav tm="100000">
                                          <p:val>
                                            <p:strVal val="#ppt_x"/>
                                          </p:val>
                                        </p:tav>
                                      </p:tavLst>
                                    </p:anim>
                                    <p:anim calcmode="lin" valueType="num">
                                      <p:cBhvr>
                                        <p:cTn id="18" dur="250" fill="hold"/>
                                        <p:tgtEl>
                                          <p:spTgt spid="771"/>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8" fill="hold" grpId="4" nodeType="afterEffect">
                                  <p:stCondLst>
                                    <p:cond delay="0"/>
                                  </p:stCondLst>
                                  <p:iterate>
                                    <p:tmAbs val="0"/>
                                  </p:iterate>
                                  <p:childTnLst>
                                    <p:set>
                                      <p:cBhvr>
                                        <p:cTn id="21" fill="hold"/>
                                        <p:tgtEl>
                                          <p:spTgt spid="769"/>
                                        </p:tgtEl>
                                        <p:attrNameLst>
                                          <p:attrName>style.visibility</p:attrName>
                                        </p:attrNameLst>
                                      </p:cBhvr>
                                      <p:to>
                                        <p:strVal val="visible"/>
                                      </p:to>
                                    </p:set>
                                    <p:anim calcmode="lin" valueType="num">
                                      <p:cBhvr>
                                        <p:cTn id="22" dur="500" fill="hold"/>
                                        <p:tgtEl>
                                          <p:spTgt spid="769"/>
                                        </p:tgtEl>
                                        <p:attrNameLst>
                                          <p:attrName>ppt_x</p:attrName>
                                        </p:attrNameLst>
                                      </p:cBhvr>
                                      <p:tavLst>
                                        <p:tav tm="0">
                                          <p:val>
                                            <p:strVal val="0-#ppt_w/2"/>
                                          </p:val>
                                        </p:tav>
                                        <p:tav tm="100000">
                                          <p:val>
                                            <p:strVal val="#ppt_x"/>
                                          </p:val>
                                        </p:tav>
                                      </p:tavLst>
                                    </p:anim>
                                    <p:anim calcmode="lin" valueType="num">
                                      <p:cBhvr>
                                        <p:cTn id="23" dur="500" fill="hold"/>
                                        <p:tgtEl>
                                          <p:spTgt spid="769"/>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 presetClass="entr" presetSubtype="1" fill="hold" grpId="5" nodeType="afterEffect">
                                  <p:stCondLst>
                                    <p:cond delay="0"/>
                                  </p:stCondLst>
                                  <p:iterate>
                                    <p:tmAbs val="0"/>
                                  </p:iterate>
                                  <p:childTnLst>
                                    <p:set>
                                      <p:cBhvr>
                                        <p:cTn id="26" fill="hold"/>
                                        <p:tgtEl>
                                          <p:spTgt spid="775"/>
                                        </p:tgtEl>
                                        <p:attrNameLst>
                                          <p:attrName>style.visibility</p:attrName>
                                        </p:attrNameLst>
                                      </p:cBhvr>
                                      <p:to>
                                        <p:strVal val="visible"/>
                                      </p:to>
                                    </p:set>
                                    <p:anim calcmode="lin" valueType="num">
                                      <p:cBhvr>
                                        <p:cTn id="27" dur="250" fill="hold"/>
                                        <p:tgtEl>
                                          <p:spTgt spid="775"/>
                                        </p:tgtEl>
                                        <p:attrNameLst>
                                          <p:attrName>ppt_x</p:attrName>
                                        </p:attrNameLst>
                                      </p:cBhvr>
                                      <p:tavLst>
                                        <p:tav tm="0">
                                          <p:val>
                                            <p:strVal val="#ppt_x"/>
                                          </p:val>
                                        </p:tav>
                                        <p:tav tm="100000">
                                          <p:val>
                                            <p:strVal val="#ppt_x"/>
                                          </p:val>
                                        </p:tav>
                                      </p:tavLst>
                                    </p:anim>
                                    <p:anim calcmode="lin" valueType="num">
                                      <p:cBhvr>
                                        <p:cTn id="28" dur="250" fill="hold"/>
                                        <p:tgtEl>
                                          <p:spTgt spid="775"/>
                                        </p:tgtEl>
                                        <p:attrNameLst>
                                          <p:attrName>ppt_y</p:attrName>
                                        </p:attrNameLst>
                                      </p:cBhvr>
                                      <p:tavLst>
                                        <p:tav tm="0">
                                          <p:val>
                                            <p:strVal val="0-#ppt_h/2"/>
                                          </p:val>
                                        </p:tav>
                                        <p:tav tm="100000">
                                          <p:val>
                                            <p:strVal val="#ppt_y"/>
                                          </p:val>
                                        </p:tav>
                                      </p:tavLst>
                                    </p:anim>
                                  </p:childTnLst>
                                </p:cTn>
                              </p:par>
                            </p:childTnLst>
                          </p:cTn>
                        </p:par>
                        <p:par>
                          <p:cTn id="29" fill="hold">
                            <p:stCondLst>
                              <p:cond delay="1750"/>
                            </p:stCondLst>
                            <p:childTnLst>
                              <p:par>
                                <p:cTn id="30" presetID="10" presetClass="entr" fill="hold" grpId="6" nodeType="afterEffect">
                                  <p:stCondLst>
                                    <p:cond delay="0"/>
                                  </p:stCondLst>
                                  <p:iterate>
                                    <p:tmAbs val="0"/>
                                  </p:iterate>
                                  <p:childTnLst>
                                    <p:set>
                                      <p:cBhvr>
                                        <p:cTn id="31" fill="hold"/>
                                        <p:tgtEl>
                                          <p:spTgt spid="776"/>
                                        </p:tgtEl>
                                        <p:attrNameLst>
                                          <p:attrName>style.visibility</p:attrName>
                                        </p:attrNameLst>
                                      </p:cBhvr>
                                      <p:to>
                                        <p:strVal val="visible"/>
                                      </p:to>
                                    </p:set>
                                    <p:animEffect transition="in" filter="fade">
                                      <p:cBhvr>
                                        <p:cTn id="32" dur="500"/>
                                        <p:tgtEl>
                                          <p:spTgt spid="77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7" nodeType="clickEffect">
                                  <p:stCondLst>
                                    <p:cond delay="0"/>
                                  </p:stCondLst>
                                  <p:iterate>
                                    <p:tmAbs val="0"/>
                                  </p:iterate>
                                  <p:childTnLst>
                                    <p:set>
                                      <p:cBhvr>
                                        <p:cTn id="36" fill="hold"/>
                                        <p:tgtEl>
                                          <p:spTgt spid="766"/>
                                        </p:tgtEl>
                                        <p:attrNameLst>
                                          <p:attrName>style.visibility</p:attrName>
                                        </p:attrNameLst>
                                      </p:cBhvr>
                                      <p:to>
                                        <p:strVal val="visible"/>
                                      </p:to>
                                    </p:set>
                                    <p:anim calcmode="lin" valueType="num">
                                      <p:cBhvr>
                                        <p:cTn id="37" dur="500" fill="hold"/>
                                        <p:tgtEl>
                                          <p:spTgt spid="766"/>
                                        </p:tgtEl>
                                        <p:attrNameLst>
                                          <p:attrName>ppt_x</p:attrName>
                                        </p:attrNameLst>
                                      </p:cBhvr>
                                      <p:tavLst>
                                        <p:tav tm="0">
                                          <p:val>
                                            <p:strVal val="#ppt_x"/>
                                          </p:val>
                                        </p:tav>
                                        <p:tav tm="100000">
                                          <p:val>
                                            <p:strVal val="#ppt_x"/>
                                          </p:val>
                                        </p:tav>
                                      </p:tavLst>
                                    </p:anim>
                                    <p:anim calcmode="lin" valueType="num">
                                      <p:cBhvr>
                                        <p:cTn id="38" dur="500" fill="hold"/>
                                        <p:tgtEl>
                                          <p:spTgt spid="766"/>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 presetClass="entr" presetSubtype="1" fill="hold" grpId="8" nodeType="afterEffect">
                                  <p:stCondLst>
                                    <p:cond delay="0"/>
                                  </p:stCondLst>
                                  <p:iterate>
                                    <p:tmAbs val="0"/>
                                  </p:iterate>
                                  <p:childTnLst>
                                    <p:set>
                                      <p:cBhvr>
                                        <p:cTn id="41" fill="hold"/>
                                        <p:tgtEl>
                                          <p:spTgt spid="783"/>
                                        </p:tgtEl>
                                        <p:attrNameLst>
                                          <p:attrName>style.visibility</p:attrName>
                                        </p:attrNameLst>
                                      </p:cBhvr>
                                      <p:to>
                                        <p:strVal val="visible"/>
                                      </p:to>
                                    </p:set>
                                    <p:anim calcmode="lin" valueType="num">
                                      <p:cBhvr>
                                        <p:cTn id="42" dur="250" fill="hold"/>
                                        <p:tgtEl>
                                          <p:spTgt spid="783"/>
                                        </p:tgtEl>
                                        <p:attrNameLst>
                                          <p:attrName>ppt_x</p:attrName>
                                        </p:attrNameLst>
                                      </p:cBhvr>
                                      <p:tavLst>
                                        <p:tav tm="0">
                                          <p:val>
                                            <p:strVal val="#ppt_x"/>
                                          </p:val>
                                        </p:tav>
                                        <p:tav tm="100000">
                                          <p:val>
                                            <p:strVal val="#ppt_x"/>
                                          </p:val>
                                        </p:tav>
                                      </p:tavLst>
                                    </p:anim>
                                    <p:anim calcmode="lin" valueType="num">
                                      <p:cBhvr>
                                        <p:cTn id="43" dur="250" fill="hold"/>
                                        <p:tgtEl>
                                          <p:spTgt spid="783"/>
                                        </p:tgtEl>
                                        <p:attrNameLst>
                                          <p:attrName>ppt_y</p:attrName>
                                        </p:attrNameLst>
                                      </p:cBhvr>
                                      <p:tavLst>
                                        <p:tav tm="0">
                                          <p:val>
                                            <p:strVal val="0-#ppt_h/2"/>
                                          </p:val>
                                        </p:tav>
                                        <p:tav tm="100000">
                                          <p:val>
                                            <p:strVal val="#ppt_y"/>
                                          </p:val>
                                        </p:tav>
                                      </p:tavLst>
                                    </p:anim>
                                  </p:childTnLst>
                                </p:cTn>
                              </p:par>
                            </p:childTnLst>
                          </p:cTn>
                        </p:par>
                        <p:par>
                          <p:cTn id="44" fill="hold">
                            <p:stCondLst>
                              <p:cond delay="750"/>
                            </p:stCondLst>
                            <p:childTnLst>
                              <p:par>
                                <p:cTn id="45" presetID="2" presetClass="entr" presetSubtype="4" fill="hold" grpId="9" nodeType="afterEffect">
                                  <p:stCondLst>
                                    <p:cond delay="0"/>
                                  </p:stCondLst>
                                  <p:iterate>
                                    <p:tmAbs val="0"/>
                                  </p:iterate>
                                  <p:childTnLst>
                                    <p:set>
                                      <p:cBhvr>
                                        <p:cTn id="46" fill="hold"/>
                                        <p:tgtEl>
                                          <p:spTgt spid="784"/>
                                        </p:tgtEl>
                                        <p:attrNameLst>
                                          <p:attrName>style.visibility</p:attrName>
                                        </p:attrNameLst>
                                      </p:cBhvr>
                                      <p:to>
                                        <p:strVal val="visible"/>
                                      </p:to>
                                    </p:set>
                                    <p:anim calcmode="lin" valueType="num">
                                      <p:cBhvr>
                                        <p:cTn id="47" dur="250" fill="hold"/>
                                        <p:tgtEl>
                                          <p:spTgt spid="784"/>
                                        </p:tgtEl>
                                        <p:attrNameLst>
                                          <p:attrName>ppt_x</p:attrName>
                                        </p:attrNameLst>
                                      </p:cBhvr>
                                      <p:tavLst>
                                        <p:tav tm="0">
                                          <p:val>
                                            <p:strVal val="#ppt_x"/>
                                          </p:val>
                                        </p:tav>
                                        <p:tav tm="100000">
                                          <p:val>
                                            <p:strVal val="#ppt_x"/>
                                          </p:val>
                                        </p:tav>
                                      </p:tavLst>
                                    </p:anim>
                                    <p:anim calcmode="lin" valueType="num">
                                      <p:cBhvr>
                                        <p:cTn id="48" dur="250" fill="hold"/>
                                        <p:tgtEl>
                                          <p:spTgt spid="784"/>
                                        </p:tgtEl>
                                        <p:attrNameLst>
                                          <p:attrName>ppt_y</p:attrName>
                                        </p:attrNameLst>
                                      </p:cBhvr>
                                      <p:tavLst>
                                        <p:tav tm="0">
                                          <p:val>
                                            <p:strVal val="1+#ppt_h/2"/>
                                          </p:val>
                                        </p:tav>
                                        <p:tav tm="100000">
                                          <p:val>
                                            <p:strVal val="#ppt_y"/>
                                          </p:val>
                                        </p:tav>
                                      </p:tavLst>
                                    </p:anim>
                                  </p:childTnLst>
                                </p:cTn>
                              </p:par>
                            </p:childTnLst>
                          </p:cTn>
                        </p:par>
                        <p:par>
                          <p:cTn id="49" fill="hold">
                            <p:stCondLst>
                              <p:cond delay="1000"/>
                            </p:stCondLst>
                            <p:childTnLst>
                              <p:par>
                                <p:cTn id="50" presetID="2" presetClass="entr" presetSubtype="8" fill="hold" grpId="10" nodeType="afterEffect">
                                  <p:stCondLst>
                                    <p:cond delay="0"/>
                                  </p:stCondLst>
                                  <p:iterate>
                                    <p:tmAbs val="0"/>
                                  </p:iterate>
                                  <p:childTnLst>
                                    <p:set>
                                      <p:cBhvr>
                                        <p:cTn id="51" fill="hold"/>
                                        <p:tgtEl>
                                          <p:spTgt spid="772"/>
                                        </p:tgtEl>
                                        <p:attrNameLst>
                                          <p:attrName>style.visibility</p:attrName>
                                        </p:attrNameLst>
                                      </p:cBhvr>
                                      <p:to>
                                        <p:strVal val="visible"/>
                                      </p:to>
                                    </p:set>
                                    <p:anim calcmode="lin" valueType="num">
                                      <p:cBhvr>
                                        <p:cTn id="52" dur="500" fill="hold"/>
                                        <p:tgtEl>
                                          <p:spTgt spid="772"/>
                                        </p:tgtEl>
                                        <p:attrNameLst>
                                          <p:attrName>ppt_x</p:attrName>
                                        </p:attrNameLst>
                                      </p:cBhvr>
                                      <p:tavLst>
                                        <p:tav tm="0">
                                          <p:val>
                                            <p:strVal val="0-#ppt_w/2"/>
                                          </p:val>
                                        </p:tav>
                                        <p:tav tm="100000">
                                          <p:val>
                                            <p:strVal val="#ppt_x"/>
                                          </p:val>
                                        </p:tav>
                                      </p:tavLst>
                                    </p:anim>
                                    <p:anim calcmode="lin" valueType="num">
                                      <p:cBhvr>
                                        <p:cTn id="53" dur="500" fill="hold"/>
                                        <p:tgtEl>
                                          <p:spTgt spid="772"/>
                                        </p:tgtEl>
                                        <p:attrNameLst>
                                          <p:attrName>ppt_y</p:attrName>
                                        </p:attrNameLst>
                                      </p:cBhvr>
                                      <p:tavLst>
                                        <p:tav tm="0">
                                          <p:val>
                                            <p:strVal val="#ppt_y"/>
                                          </p:val>
                                        </p:tav>
                                        <p:tav tm="100000">
                                          <p:val>
                                            <p:strVal val="#ppt_y"/>
                                          </p:val>
                                        </p:tav>
                                      </p:tavLst>
                                    </p:anim>
                                  </p:childTnLst>
                                </p:cTn>
                              </p:par>
                            </p:childTnLst>
                          </p:cTn>
                        </p:par>
                        <p:par>
                          <p:cTn id="54" fill="hold">
                            <p:stCondLst>
                              <p:cond delay="1500"/>
                            </p:stCondLst>
                            <p:childTnLst>
                              <p:par>
                                <p:cTn id="55" presetID="2" presetClass="entr" presetSubtype="1" fill="hold" grpId="11" nodeType="afterEffect">
                                  <p:stCondLst>
                                    <p:cond delay="0"/>
                                  </p:stCondLst>
                                  <p:iterate>
                                    <p:tmAbs val="0"/>
                                  </p:iterate>
                                  <p:childTnLst>
                                    <p:set>
                                      <p:cBhvr>
                                        <p:cTn id="56" fill="hold"/>
                                        <p:tgtEl>
                                          <p:spTgt spid="777"/>
                                        </p:tgtEl>
                                        <p:attrNameLst>
                                          <p:attrName>style.visibility</p:attrName>
                                        </p:attrNameLst>
                                      </p:cBhvr>
                                      <p:to>
                                        <p:strVal val="visible"/>
                                      </p:to>
                                    </p:set>
                                    <p:anim calcmode="lin" valueType="num">
                                      <p:cBhvr>
                                        <p:cTn id="57" dur="250" fill="hold"/>
                                        <p:tgtEl>
                                          <p:spTgt spid="777"/>
                                        </p:tgtEl>
                                        <p:attrNameLst>
                                          <p:attrName>ppt_x</p:attrName>
                                        </p:attrNameLst>
                                      </p:cBhvr>
                                      <p:tavLst>
                                        <p:tav tm="0">
                                          <p:val>
                                            <p:strVal val="#ppt_x"/>
                                          </p:val>
                                        </p:tav>
                                        <p:tav tm="100000">
                                          <p:val>
                                            <p:strVal val="#ppt_x"/>
                                          </p:val>
                                        </p:tav>
                                      </p:tavLst>
                                    </p:anim>
                                    <p:anim calcmode="lin" valueType="num">
                                      <p:cBhvr>
                                        <p:cTn id="58" dur="250" fill="hold"/>
                                        <p:tgtEl>
                                          <p:spTgt spid="777"/>
                                        </p:tgtEl>
                                        <p:attrNameLst>
                                          <p:attrName>ppt_y</p:attrName>
                                        </p:attrNameLst>
                                      </p:cBhvr>
                                      <p:tavLst>
                                        <p:tav tm="0">
                                          <p:val>
                                            <p:strVal val="0-#ppt_h/2"/>
                                          </p:val>
                                        </p:tav>
                                        <p:tav tm="100000">
                                          <p:val>
                                            <p:strVal val="#ppt_y"/>
                                          </p:val>
                                        </p:tav>
                                      </p:tavLst>
                                    </p:anim>
                                  </p:childTnLst>
                                </p:cTn>
                              </p:par>
                            </p:childTnLst>
                          </p:cTn>
                        </p:par>
                        <p:par>
                          <p:cTn id="59" fill="hold">
                            <p:stCondLst>
                              <p:cond delay="1750"/>
                            </p:stCondLst>
                            <p:childTnLst>
                              <p:par>
                                <p:cTn id="60" presetID="10" presetClass="entr" fill="hold" grpId="12" nodeType="afterEffect">
                                  <p:stCondLst>
                                    <p:cond delay="0"/>
                                  </p:stCondLst>
                                  <p:iterate>
                                    <p:tmAbs val="0"/>
                                  </p:iterate>
                                  <p:childTnLst>
                                    <p:set>
                                      <p:cBhvr>
                                        <p:cTn id="61" fill="hold"/>
                                        <p:tgtEl>
                                          <p:spTgt spid="778"/>
                                        </p:tgtEl>
                                        <p:attrNameLst>
                                          <p:attrName>style.visibility</p:attrName>
                                        </p:attrNameLst>
                                      </p:cBhvr>
                                      <p:to>
                                        <p:strVal val="visible"/>
                                      </p:to>
                                    </p:set>
                                    <p:animEffect transition="in" filter="fade">
                                      <p:cBhvr>
                                        <p:cTn id="62" dur="500"/>
                                        <p:tgtEl>
                                          <p:spTgt spid="778"/>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13" nodeType="clickEffect">
                                  <p:stCondLst>
                                    <p:cond delay="0"/>
                                  </p:stCondLst>
                                  <p:iterate>
                                    <p:tmAbs val="0"/>
                                  </p:iterate>
                                  <p:childTnLst>
                                    <p:set>
                                      <p:cBhvr>
                                        <p:cTn id="66" fill="hold"/>
                                        <p:tgtEl>
                                          <p:spTgt spid="767"/>
                                        </p:tgtEl>
                                        <p:attrNameLst>
                                          <p:attrName>style.visibility</p:attrName>
                                        </p:attrNameLst>
                                      </p:cBhvr>
                                      <p:to>
                                        <p:strVal val="visible"/>
                                      </p:to>
                                    </p:set>
                                    <p:anim calcmode="lin" valueType="num">
                                      <p:cBhvr>
                                        <p:cTn id="67" dur="500" fill="hold"/>
                                        <p:tgtEl>
                                          <p:spTgt spid="767"/>
                                        </p:tgtEl>
                                        <p:attrNameLst>
                                          <p:attrName>ppt_x</p:attrName>
                                        </p:attrNameLst>
                                      </p:cBhvr>
                                      <p:tavLst>
                                        <p:tav tm="0">
                                          <p:val>
                                            <p:strVal val="#ppt_x"/>
                                          </p:val>
                                        </p:tav>
                                        <p:tav tm="100000">
                                          <p:val>
                                            <p:strVal val="#ppt_x"/>
                                          </p:val>
                                        </p:tav>
                                      </p:tavLst>
                                    </p:anim>
                                    <p:anim calcmode="lin" valueType="num">
                                      <p:cBhvr>
                                        <p:cTn id="68" dur="500" fill="hold"/>
                                        <p:tgtEl>
                                          <p:spTgt spid="767"/>
                                        </p:tgtEl>
                                        <p:attrNameLst>
                                          <p:attrName>ppt_y</p:attrName>
                                        </p:attrNameLst>
                                      </p:cBhvr>
                                      <p:tavLst>
                                        <p:tav tm="0">
                                          <p:val>
                                            <p:strVal val="1+#ppt_h/2"/>
                                          </p:val>
                                        </p:tav>
                                        <p:tav tm="100000">
                                          <p:val>
                                            <p:strVal val="#ppt_y"/>
                                          </p:val>
                                        </p:tav>
                                      </p:tavLst>
                                    </p:anim>
                                  </p:childTnLst>
                                </p:cTn>
                              </p:par>
                            </p:childTnLst>
                          </p:cTn>
                        </p:par>
                        <p:par>
                          <p:cTn id="69" fill="hold">
                            <p:stCondLst>
                              <p:cond delay="500"/>
                            </p:stCondLst>
                            <p:childTnLst>
                              <p:par>
                                <p:cTn id="70" presetID="2" presetClass="entr" presetSubtype="1" fill="hold" grpId="14" nodeType="afterEffect">
                                  <p:stCondLst>
                                    <p:cond delay="0"/>
                                  </p:stCondLst>
                                  <p:iterate>
                                    <p:tmAbs val="0"/>
                                  </p:iterate>
                                  <p:childTnLst>
                                    <p:set>
                                      <p:cBhvr>
                                        <p:cTn id="71" fill="hold"/>
                                        <p:tgtEl>
                                          <p:spTgt spid="785"/>
                                        </p:tgtEl>
                                        <p:attrNameLst>
                                          <p:attrName>style.visibility</p:attrName>
                                        </p:attrNameLst>
                                      </p:cBhvr>
                                      <p:to>
                                        <p:strVal val="visible"/>
                                      </p:to>
                                    </p:set>
                                    <p:anim calcmode="lin" valueType="num">
                                      <p:cBhvr>
                                        <p:cTn id="72" dur="250" fill="hold"/>
                                        <p:tgtEl>
                                          <p:spTgt spid="785"/>
                                        </p:tgtEl>
                                        <p:attrNameLst>
                                          <p:attrName>ppt_x</p:attrName>
                                        </p:attrNameLst>
                                      </p:cBhvr>
                                      <p:tavLst>
                                        <p:tav tm="0">
                                          <p:val>
                                            <p:strVal val="#ppt_x"/>
                                          </p:val>
                                        </p:tav>
                                        <p:tav tm="100000">
                                          <p:val>
                                            <p:strVal val="#ppt_x"/>
                                          </p:val>
                                        </p:tav>
                                      </p:tavLst>
                                    </p:anim>
                                    <p:anim calcmode="lin" valueType="num">
                                      <p:cBhvr>
                                        <p:cTn id="73" dur="250" fill="hold"/>
                                        <p:tgtEl>
                                          <p:spTgt spid="785"/>
                                        </p:tgtEl>
                                        <p:attrNameLst>
                                          <p:attrName>ppt_y</p:attrName>
                                        </p:attrNameLst>
                                      </p:cBhvr>
                                      <p:tavLst>
                                        <p:tav tm="0">
                                          <p:val>
                                            <p:strVal val="0-#ppt_h/2"/>
                                          </p:val>
                                        </p:tav>
                                        <p:tav tm="100000">
                                          <p:val>
                                            <p:strVal val="#ppt_y"/>
                                          </p:val>
                                        </p:tav>
                                      </p:tavLst>
                                    </p:anim>
                                  </p:childTnLst>
                                </p:cTn>
                              </p:par>
                            </p:childTnLst>
                          </p:cTn>
                        </p:par>
                        <p:par>
                          <p:cTn id="74" fill="hold">
                            <p:stCondLst>
                              <p:cond delay="750"/>
                            </p:stCondLst>
                            <p:childTnLst>
                              <p:par>
                                <p:cTn id="75" presetID="2" presetClass="entr" presetSubtype="4" fill="hold" grpId="15" nodeType="afterEffect">
                                  <p:stCondLst>
                                    <p:cond delay="0"/>
                                  </p:stCondLst>
                                  <p:iterate>
                                    <p:tmAbs val="0"/>
                                  </p:iterate>
                                  <p:childTnLst>
                                    <p:set>
                                      <p:cBhvr>
                                        <p:cTn id="76" fill="hold"/>
                                        <p:tgtEl>
                                          <p:spTgt spid="786"/>
                                        </p:tgtEl>
                                        <p:attrNameLst>
                                          <p:attrName>style.visibility</p:attrName>
                                        </p:attrNameLst>
                                      </p:cBhvr>
                                      <p:to>
                                        <p:strVal val="visible"/>
                                      </p:to>
                                    </p:set>
                                    <p:anim calcmode="lin" valueType="num">
                                      <p:cBhvr>
                                        <p:cTn id="77" dur="250" fill="hold"/>
                                        <p:tgtEl>
                                          <p:spTgt spid="786"/>
                                        </p:tgtEl>
                                        <p:attrNameLst>
                                          <p:attrName>ppt_x</p:attrName>
                                        </p:attrNameLst>
                                      </p:cBhvr>
                                      <p:tavLst>
                                        <p:tav tm="0">
                                          <p:val>
                                            <p:strVal val="#ppt_x"/>
                                          </p:val>
                                        </p:tav>
                                        <p:tav tm="100000">
                                          <p:val>
                                            <p:strVal val="#ppt_x"/>
                                          </p:val>
                                        </p:tav>
                                      </p:tavLst>
                                    </p:anim>
                                    <p:anim calcmode="lin" valueType="num">
                                      <p:cBhvr>
                                        <p:cTn id="78" dur="250" fill="hold"/>
                                        <p:tgtEl>
                                          <p:spTgt spid="786"/>
                                        </p:tgtEl>
                                        <p:attrNameLst>
                                          <p:attrName>ppt_y</p:attrName>
                                        </p:attrNameLst>
                                      </p:cBhvr>
                                      <p:tavLst>
                                        <p:tav tm="0">
                                          <p:val>
                                            <p:strVal val="1+#ppt_h/2"/>
                                          </p:val>
                                        </p:tav>
                                        <p:tav tm="100000">
                                          <p:val>
                                            <p:strVal val="#ppt_y"/>
                                          </p:val>
                                        </p:tav>
                                      </p:tavLst>
                                    </p:anim>
                                  </p:childTnLst>
                                </p:cTn>
                              </p:par>
                            </p:childTnLst>
                          </p:cTn>
                        </p:par>
                        <p:par>
                          <p:cTn id="79" fill="hold">
                            <p:stCondLst>
                              <p:cond delay="1000"/>
                            </p:stCondLst>
                            <p:childTnLst>
                              <p:par>
                                <p:cTn id="80" presetID="2" presetClass="entr" presetSubtype="8" fill="hold" grpId="16" nodeType="afterEffect">
                                  <p:stCondLst>
                                    <p:cond delay="0"/>
                                  </p:stCondLst>
                                  <p:iterate>
                                    <p:tmAbs val="0"/>
                                  </p:iterate>
                                  <p:childTnLst>
                                    <p:set>
                                      <p:cBhvr>
                                        <p:cTn id="81" fill="hold"/>
                                        <p:tgtEl>
                                          <p:spTgt spid="773"/>
                                        </p:tgtEl>
                                        <p:attrNameLst>
                                          <p:attrName>style.visibility</p:attrName>
                                        </p:attrNameLst>
                                      </p:cBhvr>
                                      <p:to>
                                        <p:strVal val="visible"/>
                                      </p:to>
                                    </p:set>
                                    <p:anim calcmode="lin" valueType="num">
                                      <p:cBhvr>
                                        <p:cTn id="82" dur="500" fill="hold"/>
                                        <p:tgtEl>
                                          <p:spTgt spid="773"/>
                                        </p:tgtEl>
                                        <p:attrNameLst>
                                          <p:attrName>ppt_x</p:attrName>
                                        </p:attrNameLst>
                                      </p:cBhvr>
                                      <p:tavLst>
                                        <p:tav tm="0">
                                          <p:val>
                                            <p:strVal val="0-#ppt_w/2"/>
                                          </p:val>
                                        </p:tav>
                                        <p:tav tm="100000">
                                          <p:val>
                                            <p:strVal val="#ppt_x"/>
                                          </p:val>
                                        </p:tav>
                                      </p:tavLst>
                                    </p:anim>
                                    <p:anim calcmode="lin" valueType="num">
                                      <p:cBhvr>
                                        <p:cTn id="83" dur="500" fill="hold"/>
                                        <p:tgtEl>
                                          <p:spTgt spid="773"/>
                                        </p:tgtEl>
                                        <p:attrNameLst>
                                          <p:attrName>ppt_y</p:attrName>
                                        </p:attrNameLst>
                                      </p:cBhvr>
                                      <p:tavLst>
                                        <p:tav tm="0">
                                          <p:val>
                                            <p:strVal val="#ppt_y"/>
                                          </p:val>
                                        </p:tav>
                                        <p:tav tm="100000">
                                          <p:val>
                                            <p:strVal val="#ppt_y"/>
                                          </p:val>
                                        </p:tav>
                                      </p:tavLst>
                                    </p:anim>
                                  </p:childTnLst>
                                </p:cTn>
                              </p:par>
                            </p:childTnLst>
                          </p:cTn>
                        </p:par>
                        <p:par>
                          <p:cTn id="84" fill="hold">
                            <p:stCondLst>
                              <p:cond delay="1500"/>
                            </p:stCondLst>
                            <p:childTnLst>
                              <p:par>
                                <p:cTn id="85" presetID="2" presetClass="entr" presetSubtype="1" fill="hold" grpId="17" nodeType="afterEffect">
                                  <p:stCondLst>
                                    <p:cond delay="0"/>
                                  </p:stCondLst>
                                  <p:iterate>
                                    <p:tmAbs val="0"/>
                                  </p:iterate>
                                  <p:childTnLst>
                                    <p:set>
                                      <p:cBhvr>
                                        <p:cTn id="86" fill="hold"/>
                                        <p:tgtEl>
                                          <p:spTgt spid="779"/>
                                        </p:tgtEl>
                                        <p:attrNameLst>
                                          <p:attrName>style.visibility</p:attrName>
                                        </p:attrNameLst>
                                      </p:cBhvr>
                                      <p:to>
                                        <p:strVal val="visible"/>
                                      </p:to>
                                    </p:set>
                                    <p:anim calcmode="lin" valueType="num">
                                      <p:cBhvr>
                                        <p:cTn id="87" dur="250" fill="hold"/>
                                        <p:tgtEl>
                                          <p:spTgt spid="779"/>
                                        </p:tgtEl>
                                        <p:attrNameLst>
                                          <p:attrName>ppt_x</p:attrName>
                                        </p:attrNameLst>
                                      </p:cBhvr>
                                      <p:tavLst>
                                        <p:tav tm="0">
                                          <p:val>
                                            <p:strVal val="#ppt_x"/>
                                          </p:val>
                                        </p:tav>
                                        <p:tav tm="100000">
                                          <p:val>
                                            <p:strVal val="#ppt_x"/>
                                          </p:val>
                                        </p:tav>
                                      </p:tavLst>
                                    </p:anim>
                                    <p:anim calcmode="lin" valueType="num">
                                      <p:cBhvr>
                                        <p:cTn id="88" dur="250" fill="hold"/>
                                        <p:tgtEl>
                                          <p:spTgt spid="779"/>
                                        </p:tgtEl>
                                        <p:attrNameLst>
                                          <p:attrName>ppt_y</p:attrName>
                                        </p:attrNameLst>
                                      </p:cBhvr>
                                      <p:tavLst>
                                        <p:tav tm="0">
                                          <p:val>
                                            <p:strVal val="0-#ppt_h/2"/>
                                          </p:val>
                                        </p:tav>
                                        <p:tav tm="100000">
                                          <p:val>
                                            <p:strVal val="#ppt_y"/>
                                          </p:val>
                                        </p:tav>
                                      </p:tavLst>
                                    </p:anim>
                                  </p:childTnLst>
                                </p:cTn>
                              </p:par>
                            </p:childTnLst>
                          </p:cTn>
                        </p:par>
                        <p:par>
                          <p:cTn id="89" fill="hold">
                            <p:stCondLst>
                              <p:cond delay="1750"/>
                            </p:stCondLst>
                            <p:childTnLst>
                              <p:par>
                                <p:cTn id="90" presetID="10" presetClass="entr" fill="hold" grpId="18" nodeType="afterEffect">
                                  <p:stCondLst>
                                    <p:cond delay="0"/>
                                  </p:stCondLst>
                                  <p:iterate>
                                    <p:tmAbs val="0"/>
                                  </p:iterate>
                                  <p:childTnLst>
                                    <p:set>
                                      <p:cBhvr>
                                        <p:cTn id="91" fill="hold"/>
                                        <p:tgtEl>
                                          <p:spTgt spid="780"/>
                                        </p:tgtEl>
                                        <p:attrNameLst>
                                          <p:attrName>style.visibility</p:attrName>
                                        </p:attrNameLst>
                                      </p:cBhvr>
                                      <p:to>
                                        <p:strVal val="visible"/>
                                      </p:to>
                                    </p:set>
                                    <p:animEffect transition="in" filter="fade">
                                      <p:cBhvr>
                                        <p:cTn id="92" dur="500"/>
                                        <p:tgtEl>
                                          <p:spTgt spid="780"/>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19" nodeType="clickEffect">
                                  <p:stCondLst>
                                    <p:cond delay="0"/>
                                  </p:stCondLst>
                                  <p:iterate>
                                    <p:tmAbs val="0"/>
                                  </p:iterate>
                                  <p:childTnLst>
                                    <p:set>
                                      <p:cBhvr>
                                        <p:cTn id="96" fill="hold"/>
                                        <p:tgtEl>
                                          <p:spTgt spid="768"/>
                                        </p:tgtEl>
                                        <p:attrNameLst>
                                          <p:attrName>style.visibility</p:attrName>
                                        </p:attrNameLst>
                                      </p:cBhvr>
                                      <p:to>
                                        <p:strVal val="visible"/>
                                      </p:to>
                                    </p:set>
                                    <p:anim calcmode="lin" valueType="num">
                                      <p:cBhvr>
                                        <p:cTn id="97" dur="500" fill="hold"/>
                                        <p:tgtEl>
                                          <p:spTgt spid="768"/>
                                        </p:tgtEl>
                                        <p:attrNameLst>
                                          <p:attrName>ppt_x</p:attrName>
                                        </p:attrNameLst>
                                      </p:cBhvr>
                                      <p:tavLst>
                                        <p:tav tm="0">
                                          <p:val>
                                            <p:strVal val="#ppt_x"/>
                                          </p:val>
                                        </p:tav>
                                        <p:tav tm="100000">
                                          <p:val>
                                            <p:strVal val="#ppt_x"/>
                                          </p:val>
                                        </p:tav>
                                      </p:tavLst>
                                    </p:anim>
                                    <p:anim calcmode="lin" valueType="num">
                                      <p:cBhvr>
                                        <p:cTn id="98" dur="500" fill="hold"/>
                                        <p:tgtEl>
                                          <p:spTgt spid="768"/>
                                        </p:tgtEl>
                                        <p:attrNameLst>
                                          <p:attrName>ppt_y</p:attrName>
                                        </p:attrNameLst>
                                      </p:cBhvr>
                                      <p:tavLst>
                                        <p:tav tm="0">
                                          <p:val>
                                            <p:strVal val="1+#ppt_h/2"/>
                                          </p:val>
                                        </p:tav>
                                        <p:tav tm="100000">
                                          <p:val>
                                            <p:strVal val="#ppt_y"/>
                                          </p:val>
                                        </p:tav>
                                      </p:tavLst>
                                    </p:anim>
                                  </p:childTnLst>
                                </p:cTn>
                              </p:par>
                            </p:childTnLst>
                          </p:cTn>
                        </p:par>
                        <p:par>
                          <p:cTn id="99" fill="hold">
                            <p:stCondLst>
                              <p:cond delay="500"/>
                            </p:stCondLst>
                            <p:childTnLst>
                              <p:par>
                                <p:cTn id="100" presetID="2" presetClass="entr" presetSubtype="1" fill="hold" grpId="20" nodeType="afterEffect">
                                  <p:stCondLst>
                                    <p:cond delay="0"/>
                                  </p:stCondLst>
                                  <p:iterate>
                                    <p:tmAbs val="0"/>
                                  </p:iterate>
                                  <p:childTnLst>
                                    <p:set>
                                      <p:cBhvr>
                                        <p:cTn id="101" fill="hold"/>
                                        <p:tgtEl>
                                          <p:spTgt spid="787"/>
                                        </p:tgtEl>
                                        <p:attrNameLst>
                                          <p:attrName>style.visibility</p:attrName>
                                        </p:attrNameLst>
                                      </p:cBhvr>
                                      <p:to>
                                        <p:strVal val="visible"/>
                                      </p:to>
                                    </p:set>
                                    <p:anim calcmode="lin" valueType="num">
                                      <p:cBhvr>
                                        <p:cTn id="102" dur="250" fill="hold"/>
                                        <p:tgtEl>
                                          <p:spTgt spid="787"/>
                                        </p:tgtEl>
                                        <p:attrNameLst>
                                          <p:attrName>ppt_x</p:attrName>
                                        </p:attrNameLst>
                                      </p:cBhvr>
                                      <p:tavLst>
                                        <p:tav tm="0">
                                          <p:val>
                                            <p:strVal val="#ppt_x"/>
                                          </p:val>
                                        </p:tav>
                                        <p:tav tm="100000">
                                          <p:val>
                                            <p:strVal val="#ppt_x"/>
                                          </p:val>
                                        </p:tav>
                                      </p:tavLst>
                                    </p:anim>
                                    <p:anim calcmode="lin" valueType="num">
                                      <p:cBhvr>
                                        <p:cTn id="103" dur="250" fill="hold"/>
                                        <p:tgtEl>
                                          <p:spTgt spid="787"/>
                                        </p:tgtEl>
                                        <p:attrNameLst>
                                          <p:attrName>ppt_y</p:attrName>
                                        </p:attrNameLst>
                                      </p:cBhvr>
                                      <p:tavLst>
                                        <p:tav tm="0">
                                          <p:val>
                                            <p:strVal val="0-#ppt_h/2"/>
                                          </p:val>
                                        </p:tav>
                                        <p:tav tm="100000">
                                          <p:val>
                                            <p:strVal val="#ppt_y"/>
                                          </p:val>
                                        </p:tav>
                                      </p:tavLst>
                                    </p:anim>
                                  </p:childTnLst>
                                </p:cTn>
                              </p:par>
                            </p:childTnLst>
                          </p:cTn>
                        </p:par>
                        <p:par>
                          <p:cTn id="104" fill="hold">
                            <p:stCondLst>
                              <p:cond delay="750"/>
                            </p:stCondLst>
                            <p:childTnLst>
                              <p:par>
                                <p:cTn id="105" presetID="2" presetClass="entr" presetSubtype="4" fill="hold" grpId="21" nodeType="afterEffect">
                                  <p:stCondLst>
                                    <p:cond delay="0"/>
                                  </p:stCondLst>
                                  <p:iterate>
                                    <p:tmAbs val="0"/>
                                  </p:iterate>
                                  <p:childTnLst>
                                    <p:set>
                                      <p:cBhvr>
                                        <p:cTn id="106" fill="hold"/>
                                        <p:tgtEl>
                                          <p:spTgt spid="788"/>
                                        </p:tgtEl>
                                        <p:attrNameLst>
                                          <p:attrName>style.visibility</p:attrName>
                                        </p:attrNameLst>
                                      </p:cBhvr>
                                      <p:to>
                                        <p:strVal val="visible"/>
                                      </p:to>
                                    </p:set>
                                    <p:anim calcmode="lin" valueType="num">
                                      <p:cBhvr>
                                        <p:cTn id="107" dur="250" fill="hold"/>
                                        <p:tgtEl>
                                          <p:spTgt spid="788"/>
                                        </p:tgtEl>
                                        <p:attrNameLst>
                                          <p:attrName>ppt_x</p:attrName>
                                        </p:attrNameLst>
                                      </p:cBhvr>
                                      <p:tavLst>
                                        <p:tav tm="0">
                                          <p:val>
                                            <p:strVal val="#ppt_x"/>
                                          </p:val>
                                        </p:tav>
                                        <p:tav tm="100000">
                                          <p:val>
                                            <p:strVal val="#ppt_x"/>
                                          </p:val>
                                        </p:tav>
                                      </p:tavLst>
                                    </p:anim>
                                    <p:anim calcmode="lin" valueType="num">
                                      <p:cBhvr>
                                        <p:cTn id="108" dur="250" fill="hold"/>
                                        <p:tgtEl>
                                          <p:spTgt spid="788"/>
                                        </p:tgtEl>
                                        <p:attrNameLst>
                                          <p:attrName>ppt_y</p:attrName>
                                        </p:attrNameLst>
                                      </p:cBhvr>
                                      <p:tavLst>
                                        <p:tav tm="0">
                                          <p:val>
                                            <p:strVal val="1+#ppt_h/2"/>
                                          </p:val>
                                        </p:tav>
                                        <p:tav tm="100000">
                                          <p:val>
                                            <p:strVal val="#ppt_y"/>
                                          </p:val>
                                        </p:tav>
                                      </p:tavLst>
                                    </p:anim>
                                  </p:childTnLst>
                                </p:cTn>
                              </p:par>
                            </p:childTnLst>
                          </p:cTn>
                        </p:par>
                        <p:par>
                          <p:cTn id="109" fill="hold">
                            <p:stCondLst>
                              <p:cond delay="1000"/>
                            </p:stCondLst>
                            <p:childTnLst>
                              <p:par>
                                <p:cTn id="110" presetID="2" presetClass="entr" presetSubtype="8" fill="hold" grpId="22" nodeType="afterEffect">
                                  <p:stCondLst>
                                    <p:cond delay="0"/>
                                  </p:stCondLst>
                                  <p:iterate>
                                    <p:tmAbs val="0"/>
                                  </p:iterate>
                                  <p:childTnLst>
                                    <p:set>
                                      <p:cBhvr>
                                        <p:cTn id="111" fill="hold"/>
                                        <p:tgtEl>
                                          <p:spTgt spid="774"/>
                                        </p:tgtEl>
                                        <p:attrNameLst>
                                          <p:attrName>style.visibility</p:attrName>
                                        </p:attrNameLst>
                                      </p:cBhvr>
                                      <p:to>
                                        <p:strVal val="visible"/>
                                      </p:to>
                                    </p:set>
                                    <p:anim calcmode="lin" valueType="num">
                                      <p:cBhvr>
                                        <p:cTn id="112" dur="500" fill="hold"/>
                                        <p:tgtEl>
                                          <p:spTgt spid="774"/>
                                        </p:tgtEl>
                                        <p:attrNameLst>
                                          <p:attrName>ppt_x</p:attrName>
                                        </p:attrNameLst>
                                      </p:cBhvr>
                                      <p:tavLst>
                                        <p:tav tm="0">
                                          <p:val>
                                            <p:strVal val="0-#ppt_w/2"/>
                                          </p:val>
                                        </p:tav>
                                        <p:tav tm="100000">
                                          <p:val>
                                            <p:strVal val="#ppt_x"/>
                                          </p:val>
                                        </p:tav>
                                      </p:tavLst>
                                    </p:anim>
                                    <p:anim calcmode="lin" valueType="num">
                                      <p:cBhvr>
                                        <p:cTn id="113" dur="500" fill="hold"/>
                                        <p:tgtEl>
                                          <p:spTgt spid="774"/>
                                        </p:tgtEl>
                                        <p:attrNameLst>
                                          <p:attrName>ppt_y</p:attrName>
                                        </p:attrNameLst>
                                      </p:cBhvr>
                                      <p:tavLst>
                                        <p:tav tm="0">
                                          <p:val>
                                            <p:strVal val="#ppt_y"/>
                                          </p:val>
                                        </p:tav>
                                        <p:tav tm="100000">
                                          <p:val>
                                            <p:strVal val="#ppt_y"/>
                                          </p:val>
                                        </p:tav>
                                      </p:tavLst>
                                    </p:anim>
                                  </p:childTnLst>
                                </p:cTn>
                              </p:par>
                            </p:childTnLst>
                          </p:cTn>
                        </p:par>
                        <p:par>
                          <p:cTn id="114" fill="hold">
                            <p:stCondLst>
                              <p:cond delay="1500"/>
                            </p:stCondLst>
                            <p:childTnLst>
                              <p:par>
                                <p:cTn id="115" presetID="2" presetClass="entr" presetSubtype="1" fill="hold" grpId="23" nodeType="afterEffect">
                                  <p:stCondLst>
                                    <p:cond delay="0"/>
                                  </p:stCondLst>
                                  <p:iterate>
                                    <p:tmAbs val="0"/>
                                  </p:iterate>
                                  <p:childTnLst>
                                    <p:set>
                                      <p:cBhvr>
                                        <p:cTn id="116" fill="hold"/>
                                        <p:tgtEl>
                                          <p:spTgt spid="781"/>
                                        </p:tgtEl>
                                        <p:attrNameLst>
                                          <p:attrName>style.visibility</p:attrName>
                                        </p:attrNameLst>
                                      </p:cBhvr>
                                      <p:to>
                                        <p:strVal val="visible"/>
                                      </p:to>
                                    </p:set>
                                    <p:anim calcmode="lin" valueType="num">
                                      <p:cBhvr>
                                        <p:cTn id="117" dur="250" fill="hold"/>
                                        <p:tgtEl>
                                          <p:spTgt spid="781"/>
                                        </p:tgtEl>
                                        <p:attrNameLst>
                                          <p:attrName>ppt_x</p:attrName>
                                        </p:attrNameLst>
                                      </p:cBhvr>
                                      <p:tavLst>
                                        <p:tav tm="0">
                                          <p:val>
                                            <p:strVal val="#ppt_x"/>
                                          </p:val>
                                        </p:tav>
                                        <p:tav tm="100000">
                                          <p:val>
                                            <p:strVal val="#ppt_x"/>
                                          </p:val>
                                        </p:tav>
                                      </p:tavLst>
                                    </p:anim>
                                    <p:anim calcmode="lin" valueType="num">
                                      <p:cBhvr>
                                        <p:cTn id="118" dur="250" fill="hold"/>
                                        <p:tgtEl>
                                          <p:spTgt spid="781"/>
                                        </p:tgtEl>
                                        <p:attrNameLst>
                                          <p:attrName>ppt_y</p:attrName>
                                        </p:attrNameLst>
                                      </p:cBhvr>
                                      <p:tavLst>
                                        <p:tav tm="0">
                                          <p:val>
                                            <p:strVal val="0-#ppt_h/2"/>
                                          </p:val>
                                        </p:tav>
                                        <p:tav tm="100000">
                                          <p:val>
                                            <p:strVal val="#ppt_y"/>
                                          </p:val>
                                        </p:tav>
                                      </p:tavLst>
                                    </p:anim>
                                  </p:childTnLst>
                                </p:cTn>
                              </p:par>
                            </p:childTnLst>
                          </p:cTn>
                        </p:par>
                        <p:par>
                          <p:cTn id="119" fill="hold">
                            <p:stCondLst>
                              <p:cond delay="1750"/>
                            </p:stCondLst>
                            <p:childTnLst>
                              <p:par>
                                <p:cTn id="120" presetID="10" presetClass="entr" fill="hold" grpId="24" nodeType="afterEffect">
                                  <p:stCondLst>
                                    <p:cond delay="0"/>
                                  </p:stCondLst>
                                  <p:iterate>
                                    <p:tmAbs val="0"/>
                                  </p:iterate>
                                  <p:childTnLst>
                                    <p:set>
                                      <p:cBhvr>
                                        <p:cTn id="121" fill="hold"/>
                                        <p:tgtEl>
                                          <p:spTgt spid="782"/>
                                        </p:tgtEl>
                                        <p:attrNameLst>
                                          <p:attrName>style.visibility</p:attrName>
                                        </p:attrNameLst>
                                      </p:cBhvr>
                                      <p:to>
                                        <p:strVal val="visible"/>
                                      </p:to>
                                    </p:set>
                                    <p:animEffect transition="in" filter="fade">
                                      <p:cBhvr>
                                        <p:cTn id="122" dur="500"/>
                                        <p:tgtEl>
                                          <p:spTgt spid="7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 grpId="1" animBg="1" advAuto="0"/>
      <p:bldP spid="766" grpId="7" animBg="1" advAuto="0"/>
      <p:bldP spid="767" grpId="13" animBg="1" advAuto="0"/>
      <p:bldP spid="768" grpId="19" animBg="1" advAuto="0"/>
      <p:bldP spid="769" grpId="4" animBg="1" advAuto="0"/>
      <p:bldP spid="770" grpId="2" animBg="1" advAuto="0"/>
      <p:bldP spid="771" grpId="3" animBg="1" advAuto="0"/>
      <p:bldP spid="772" grpId="10" animBg="1" advAuto="0"/>
      <p:bldP spid="773" grpId="16" animBg="1" advAuto="0"/>
      <p:bldP spid="774" grpId="22" animBg="1" advAuto="0"/>
      <p:bldP spid="775" grpId="5" animBg="1" advAuto="0"/>
      <p:bldP spid="776" grpId="6" animBg="1" advAuto="0"/>
      <p:bldP spid="777" grpId="11" animBg="1" advAuto="0"/>
      <p:bldP spid="778" grpId="12" animBg="1" advAuto="0"/>
      <p:bldP spid="779" grpId="17" animBg="1" advAuto="0"/>
      <p:bldP spid="780" grpId="18" animBg="1" advAuto="0"/>
      <p:bldP spid="781" grpId="23" animBg="1" advAuto="0"/>
      <p:bldP spid="782" grpId="24" animBg="1" advAuto="0"/>
      <p:bldP spid="783" grpId="8" animBg="1" advAuto="0"/>
      <p:bldP spid="784" grpId="9" animBg="1" advAuto="0"/>
      <p:bldP spid="785" grpId="14" animBg="1" advAuto="0"/>
      <p:bldP spid="786" grpId="15" animBg="1" advAuto="0"/>
      <p:bldP spid="787" grpId="20" animBg="1" advAuto="0"/>
      <p:bldP spid="788" grpId="2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直接连接符 10"/>
          <p:cNvSpPr/>
          <p:nvPr/>
        </p:nvSpPr>
        <p:spPr>
          <a:xfrm>
            <a:off x="-171450" y="3073400"/>
            <a:ext cx="12534901" cy="0"/>
          </a:xfrm>
          <a:prstGeom prst="line">
            <a:avLst/>
          </a:prstGeom>
          <a:ln w="6350">
            <a:solidFill>
              <a:srgbClr val="D9D9D9"/>
            </a:solidFill>
            <a:prstDash val="sysDash"/>
            <a:miter/>
          </a:ln>
        </p:spPr>
        <p:txBody>
          <a:bodyPr lIns="45719" rIns="45719"/>
          <a:lstStyle/>
          <a:p>
            <a:pPr>
              <a:defRPr>
                <a:solidFill>
                  <a:srgbClr val="F2F2F2"/>
                </a:solidFill>
              </a:defRPr>
            </a:pPr>
            <a:endParaRPr/>
          </a:p>
        </p:txBody>
      </p:sp>
      <p:grpSp>
        <p:nvGrpSpPr>
          <p:cNvPr id="794" name="组合 16"/>
          <p:cNvGrpSpPr/>
          <p:nvPr/>
        </p:nvGrpSpPr>
        <p:grpSpPr>
          <a:xfrm>
            <a:off x="300042" y="2963861"/>
            <a:ext cx="219077" cy="219077"/>
            <a:chOff x="0" y="0"/>
            <a:chExt cx="219075" cy="219075"/>
          </a:xfrm>
        </p:grpSpPr>
        <p:sp>
          <p:nvSpPr>
            <p:cNvPr id="791" name="椭圆 15"/>
            <p:cNvSpPr/>
            <p:nvPr/>
          </p:nvSpPr>
          <p:spPr>
            <a:xfrm>
              <a:off x="0" y="0"/>
              <a:ext cx="219076" cy="219076"/>
            </a:xfrm>
            <a:prstGeom prst="ellipse">
              <a:avLst/>
            </a:prstGeom>
            <a:solidFill>
              <a:srgbClr val="FFFFFF"/>
            </a:solidFill>
            <a:ln w="12700" cap="flat">
              <a:noFill/>
              <a:miter lim="400000"/>
            </a:ln>
            <a:effectLst>
              <a:outerShdw blurRad="114300" rotWithShape="0">
                <a:srgbClr val="BFBFBF"/>
              </a:outerShdw>
            </a:effectLst>
          </p:spPr>
          <p:txBody>
            <a:bodyPr wrap="square" lIns="45719" tIns="45719" rIns="45719" bIns="45719" numCol="1" anchor="ctr">
              <a:noAutofit/>
            </a:bodyPr>
            <a:lstStyle/>
            <a:p>
              <a:pPr algn="ctr">
                <a:defRPr>
                  <a:solidFill>
                    <a:srgbClr val="F2F2F2"/>
                  </a:solidFill>
                </a:defRPr>
              </a:pPr>
              <a:endParaRPr/>
            </a:p>
          </p:txBody>
        </p:sp>
        <p:sp>
          <p:nvSpPr>
            <p:cNvPr id="792" name="椭圆 12"/>
            <p:cNvSpPr/>
            <p:nvPr/>
          </p:nvSpPr>
          <p:spPr>
            <a:xfrm>
              <a:off x="28575" y="28575"/>
              <a:ext cx="161925" cy="161925"/>
            </a:xfrm>
            <a:prstGeom prst="ellipse">
              <a:avLst/>
            </a:prstGeom>
            <a:solidFill>
              <a:schemeClr val="accent3">
                <a:alpha val="50000"/>
              </a:schemeClr>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793" name="椭圆 14"/>
            <p:cNvSpPr/>
            <p:nvPr/>
          </p:nvSpPr>
          <p:spPr>
            <a:xfrm>
              <a:off x="57150" y="57150"/>
              <a:ext cx="104775" cy="104775"/>
            </a:xfrm>
            <a:prstGeom prst="ellipse">
              <a:avLst/>
            </a:prstGeom>
            <a:solidFill>
              <a:srgbClr val="EDAC5D"/>
            </a:solidFill>
            <a:ln w="12700" cap="flat">
              <a:noFill/>
              <a:miter lim="400000"/>
            </a:ln>
            <a:effectLst>
              <a:outerShdw blurRad="63500" rotWithShape="0">
                <a:srgbClr val="000000">
                  <a:alpha val="40000"/>
                </a:srgbClr>
              </a:outerShdw>
            </a:effectLst>
          </p:spPr>
          <p:txBody>
            <a:bodyPr wrap="square" lIns="45719" tIns="45719" rIns="45719" bIns="45719" numCol="1" anchor="ctr">
              <a:noAutofit/>
            </a:bodyPr>
            <a:lstStyle/>
            <a:p>
              <a:pPr algn="ctr">
                <a:defRPr>
                  <a:solidFill>
                    <a:srgbClr val="F2F2F2"/>
                  </a:solidFill>
                </a:defRPr>
              </a:pPr>
              <a:endParaRPr/>
            </a:p>
          </p:txBody>
        </p:sp>
      </p:grpSp>
      <p:grpSp>
        <p:nvGrpSpPr>
          <p:cNvPr id="798" name="组合 17"/>
          <p:cNvGrpSpPr/>
          <p:nvPr/>
        </p:nvGrpSpPr>
        <p:grpSpPr>
          <a:xfrm>
            <a:off x="4092578" y="2963861"/>
            <a:ext cx="219077" cy="219077"/>
            <a:chOff x="0" y="0"/>
            <a:chExt cx="219075" cy="219075"/>
          </a:xfrm>
        </p:grpSpPr>
        <p:sp>
          <p:nvSpPr>
            <p:cNvPr id="795" name="椭圆 18"/>
            <p:cNvSpPr/>
            <p:nvPr/>
          </p:nvSpPr>
          <p:spPr>
            <a:xfrm>
              <a:off x="0" y="0"/>
              <a:ext cx="219076" cy="219076"/>
            </a:xfrm>
            <a:prstGeom prst="ellipse">
              <a:avLst/>
            </a:prstGeom>
            <a:solidFill>
              <a:srgbClr val="FFFFFF"/>
            </a:solidFill>
            <a:ln w="12700" cap="flat">
              <a:noFill/>
              <a:miter lim="400000"/>
            </a:ln>
            <a:effectLst>
              <a:outerShdw blurRad="114300" rotWithShape="0">
                <a:srgbClr val="BFBFBF"/>
              </a:outerShdw>
            </a:effectLst>
          </p:spPr>
          <p:txBody>
            <a:bodyPr wrap="square" lIns="45719" tIns="45719" rIns="45719" bIns="45719" numCol="1" anchor="ctr">
              <a:noAutofit/>
            </a:bodyPr>
            <a:lstStyle/>
            <a:p>
              <a:pPr algn="ctr">
                <a:defRPr>
                  <a:solidFill>
                    <a:srgbClr val="F2F2F2"/>
                  </a:solidFill>
                </a:defRPr>
              </a:pPr>
              <a:endParaRPr/>
            </a:p>
          </p:txBody>
        </p:sp>
        <p:sp>
          <p:nvSpPr>
            <p:cNvPr id="796" name="椭圆 19"/>
            <p:cNvSpPr/>
            <p:nvPr/>
          </p:nvSpPr>
          <p:spPr>
            <a:xfrm>
              <a:off x="28575" y="28575"/>
              <a:ext cx="161925" cy="161925"/>
            </a:xfrm>
            <a:prstGeom prst="ellipse">
              <a:avLst/>
            </a:prstGeom>
            <a:solidFill>
              <a:schemeClr val="accent2">
                <a:alpha val="50000"/>
              </a:schemeClr>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797" name="椭圆 20"/>
            <p:cNvSpPr/>
            <p:nvPr/>
          </p:nvSpPr>
          <p:spPr>
            <a:xfrm>
              <a:off x="57150" y="57150"/>
              <a:ext cx="104775" cy="104775"/>
            </a:xfrm>
            <a:prstGeom prst="ellipse">
              <a:avLst/>
            </a:prstGeom>
            <a:solidFill>
              <a:schemeClr val="accent2"/>
            </a:solidFill>
            <a:ln w="12700" cap="flat">
              <a:noFill/>
              <a:miter lim="400000"/>
            </a:ln>
            <a:effectLst>
              <a:outerShdw blurRad="63500" rotWithShape="0">
                <a:srgbClr val="000000">
                  <a:alpha val="40000"/>
                </a:srgbClr>
              </a:outerShdw>
            </a:effectLst>
          </p:spPr>
          <p:txBody>
            <a:bodyPr wrap="square" lIns="45719" tIns="45719" rIns="45719" bIns="45719" numCol="1" anchor="ctr">
              <a:noAutofit/>
            </a:bodyPr>
            <a:lstStyle/>
            <a:p>
              <a:pPr algn="ctr">
                <a:defRPr>
                  <a:solidFill>
                    <a:srgbClr val="F2F2F2"/>
                  </a:solidFill>
                </a:defRPr>
              </a:pPr>
              <a:endParaRPr/>
            </a:p>
          </p:txBody>
        </p:sp>
      </p:grpSp>
      <p:grpSp>
        <p:nvGrpSpPr>
          <p:cNvPr id="802" name="组合 21"/>
          <p:cNvGrpSpPr/>
          <p:nvPr/>
        </p:nvGrpSpPr>
        <p:grpSpPr>
          <a:xfrm>
            <a:off x="7885114" y="2963861"/>
            <a:ext cx="219077" cy="219077"/>
            <a:chOff x="0" y="0"/>
            <a:chExt cx="219075" cy="219075"/>
          </a:xfrm>
        </p:grpSpPr>
        <p:sp>
          <p:nvSpPr>
            <p:cNvPr id="799" name="椭圆 22"/>
            <p:cNvSpPr/>
            <p:nvPr/>
          </p:nvSpPr>
          <p:spPr>
            <a:xfrm>
              <a:off x="0" y="0"/>
              <a:ext cx="219076" cy="219076"/>
            </a:xfrm>
            <a:prstGeom prst="ellipse">
              <a:avLst/>
            </a:prstGeom>
            <a:solidFill>
              <a:srgbClr val="FFFFFF"/>
            </a:solidFill>
            <a:ln w="12700" cap="flat">
              <a:noFill/>
              <a:miter lim="400000"/>
            </a:ln>
            <a:effectLst>
              <a:outerShdw blurRad="114300" rotWithShape="0">
                <a:srgbClr val="BFBFBF"/>
              </a:outerShdw>
            </a:effectLst>
          </p:spPr>
          <p:txBody>
            <a:bodyPr wrap="square" lIns="45719" tIns="45719" rIns="45719" bIns="45719" numCol="1" anchor="ctr">
              <a:noAutofit/>
            </a:bodyPr>
            <a:lstStyle/>
            <a:p>
              <a:pPr algn="ctr">
                <a:defRPr>
                  <a:solidFill>
                    <a:srgbClr val="F2F2F2"/>
                  </a:solidFill>
                </a:defRPr>
              </a:pPr>
              <a:endParaRPr/>
            </a:p>
          </p:txBody>
        </p:sp>
        <p:sp>
          <p:nvSpPr>
            <p:cNvPr id="800" name="椭圆 23"/>
            <p:cNvSpPr/>
            <p:nvPr/>
          </p:nvSpPr>
          <p:spPr>
            <a:xfrm>
              <a:off x="28575" y="28575"/>
              <a:ext cx="161925" cy="161925"/>
            </a:xfrm>
            <a:prstGeom prst="ellipse">
              <a:avLst/>
            </a:prstGeom>
            <a:solidFill>
              <a:schemeClr val="accent1">
                <a:alpha val="50000"/>
              </a:schemeClr>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801" name="椭圆 24"/>
            <p:cNvSpPr/>
            <p:nvPr/>
          </p:nvSpPr>
          <p:spPr>
            <a:xfrm>
              <a:off x="57150" y="57150"/>
              <a:ext cx="104775" cy="104775"/>
            </a:xfrm>
            <a:prstGeom prst="ellipse">
              <a:avLst/>
            </a:prstGeom>
            <a:solidFill>
              <a:srgbClr val="5F3158"/>
            </a:solidFill>
            <a:ln w="12700" cap="flat">
              <a:noFill/>
              <a:miter lim="400000"/>
            </a:ln>
            <a:effectLst>
              <a:outerShdw blurRad="63500" rotWithShape="0">
                <a:srgbClr val="000000">
                  <a:alpha val="40000"/>
                </a:srgbClr>
              </a:outerShdw>
            </a:effectLst>
          </p:spPr>
          <p:txBody>
            <a:bodyPr wrap="square" lIns="45719" tIns="45719" rIns="45719" bIns="45719" numCol="1" anchor="ctr">
              <a:noAutofit/>
            </a:bodyPr>
            <a:lstStyle/>
            <a:p>
              <a:pPr algn="ctr">
                <a:defRPr>
                  <a:solidFill>
                    <a:srgbClr val="F2F2F2"/>
                  </a:solidFill>
                </a:defRPr>
              </a:pPr>
              <a:endParaRPr/>
            </a:p>
          </p:txBody>
        </p:sp>
      </p:grpSp>
      <p:grpSp>
        <p:nvGrpSpPr>
          <p:cNvPr id="806" name="组合 25"/>
          <p:cNvGrpSpPr/>
          <p:nvPr/>
        </p:nvGrpSpPr>
        <p:grpSpPr>
          <a:xfrm>
            <a:off x="11677650" y="2963861"/>
            <a:ext cx="219076" cy="219077"/>
            <a:chOff x="0" y="0"/>
            <a:chExt cx="219075" cy="219075"/>
          </a:xfrm>
        </p:grpSpPr>
        <p:sp>
          <p:nvSpPr>
            <p:cNvPr id="803" name="椭圆 26"/>
            <p:cNvSpPr/>
            <p:nvPr/>
          </p:nvSpPr>
          <p:spPr>
            <a:xfrm>
              <a:off x="0" y="0"/>
              <a:ext cx="219076" cy="219076"/>
            </a:xfrm>
            <a:prstGeom prst="ellipse">
              <a:avLst/>
            </a:prstGeom>
            <a:solidFill>
              <a:srgbClr val="FFFFFF"/>
            </a:solidFill>
            <a:ln w="12700" cap="flat">
              <a:noFill/>
              <a:miter lim="400000"/>
            </a:ln>
            <a:effectLst>
              <a:outerShdw blurRad="114300" rotWithShape="0">
                <a:srgbClr val="BFBFBF"/>
              </a:outerShdw>
            </a:effectLst>
          </p:spPr>
          <p:txBody>
            <a:bodyPr wrap="square" lIns="45719" tIns="45719" rIns="45719" bIns="45719" numCol="1" anchor="ctr">
              <a:noAutofit/>
            </a:bodyPr>
            <a:lstStyle/>
            <a:p>
              <a:pPr algn="ctr">
                <a:defRPr>
                  <a:solidFill>
                    <a:srgbClr val="F2F2F2"/>
                  </a:solidFill>
                </a:defRPr>
              </a:pPr>
              <a:endParaRPr/>
            </a:p>
          </p:txBody>
        </p:sp>
        <p:sp>
          <p:nvSpPr>
            <p:cNvPr id="804" name="椭圆 27"/>
            <p:cNvSpPr/>
            <p:nvPr/>
          </p:nvSpPr>
          <p:spPr>
            <a:xfrm>
              <a:off x="28575" y="28575"/>
              <a:ext cx="161925" cy="161925"/>
            </a:xfrm>
            <a:prstGeom prst="ellipse">
              <a:avLst/>
            </a:prstGeom>
            <a:solidFill>
              <a:schemeClr val="accent4">
                <a:alpha val="50000"/>
              </a:schemeClr>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805" name="椭圆 28"/>
            <p:cNvSpPr/>
            <p:nvPr/>
          </p:nvSpPr>
          <p:spPr>
            <a:xfrm>
              <a:off x="57150" y="57150"/>
              <a:ext cx="104775" cy="104775"/>
            </a:xfrm>
            <a:prstGeom prst="ellipse">
              <a:avLst/>
            </a:prstGeom>
            <a:solidFill>
              <a:schemeClr val="accent4"/>
            </a:solidFill>
            <a:ln w="12700" cap="flat">
              <a:noFill/>
              <a:miter lim="400000"/>
            </a:ln>
            <a:effectLst>
              <a:outerShdw blurRad="63500" rotWithShape="0">
                <a:srgbClr val="000000">
                  <a:alpha val="40000"/>
                </a:srgbClr>
              </a:outerShdw>
            </a:effectLst>
          </p:spPr>
          <p:txBody>
            <a:bodyPr wrap="square" lIns="45719" tIns="45719" rIns="45719" bIns="45719" numCol="1" anchor="ctr">
              <a:noAutofit/>
            </a:bodyPr>
            <a:lstStyle/>
            <a:p>
              <a:pPr algn="ctr">
                <a:defRPr>
                  <a:solidFill>
                    <a:srgbClr val="F2F2F2"/>
                  </a:solidFill>
                </a:defRPr>
              </a:pPr>
              <a:endParaRPr/>
            </a:p>
          </p:txBody>
        </p:sp>
      </p:grpSp>
      <p:grpSp>
        <p:nvGrpSpPr>
          <p:cNvPr id="812" name="组合 61"/>
          <p:cNvGrpSpPr/>
          <p:nvPr/>
        </p:nvGrpSpPr>
        <p:grpSpPr>
          <a:xfrm>
            <a:off x="2680496" y="2495373"/>
            <a:ext cx="392276" cy="630415"/>
            <a:chOff x="0" y="0"/>
            <a:chExt cx="392274" cy="630414"/>
          </a:xfrm>
        </p:grpSpPr>
        <p:sp>
          <p:nvSpPr>
            <p:cNvPr id="807" name="矩形: 圆角 29"/>
            <p:cNvSpPr/>
            <p:nvPr/>
          </p:nvSpPr>
          <p:spPr>
            <a:xfrm flipH="1">
              <a:off x="282102" y="520241"/>
              <a:ext cx="110173" cy="110174"/>
            </a:xfrm>
            <a:prstGeom prst="roundRect">
              <a:avLst>
                <a:gd name="adj" fmla="val 16991"/>
              </a:avLst>
            </a:prstGeom>
            <a:solidFill>
              <a:srgbClr val="EDAC5D"/>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nvGrpSpPr>
            <p:cNvPr id="811" name="组合 57"/>
            <p:cNvGrpSpPr/>
            <p:nvPr/>
          </p:nvGrpSpPr>
          <p:grpSpPr>
            <a:xfrm>
              <a:off x="0" y="-1"/>
              <a:ext cx="377104" cy="497701"/>
              <a:chOff x="0" y="0"/>
              <a:chExt cx="377103" cy="497699"/>
            </a:xfrm>
          </p:grpSpPr>
          <p:sp>
            <p:nvSpPr>
              <p:cNvPr id="808" name="箭头: 圆角右 54"/>
              <p:cNvSpPr/>
              <p:nvPr/>
            </p:nvSpPr>
            <p:spPr>
              <a:xfrm flipH="1">
                <a:off x="74477" y="30536"/>
                <a:ext cx="272742" cy="4020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155"/>
                    </a:lnTo>
                    <a:cubicBezTo>
                      <a:pt x="0" y="2308"/>
                      <a:pt x="3402" y="0"/>
                      <a:pt x="7599" y="0"/>
                    </a:cubicBezTo>
                    <a:lnTo>
                      <a:pt x="10800" y="0"/>
                    </a:lnTo>
                    <a:lnTo>
                      <a:pt x="21600" y="0"/>
                    </a:lnTo>
                    <a:lnTo>
                      <a:pt x="7599" y="0"/>
                    </a:lnTo>
                    <a:cubicBezTo>
                      <a:pt x="3402" y="0"/>
                      <a:pt x="0" y="2308"/>
                      <a:pt x="0" y="5155"/>
                    </a:cubicBezTo>
                    <a:lnTo>
                      <a:pt x="0" y="21600"/>
                    </a:lnTo>
                    <a:close/>
                  </a:path>
                </a:pathLst>
              </a:custGeom>
              <a:solidFill>
                <a:schemeClr val="accent1"/>
              </a:solidFill>
              <a:ln w="3175" cap="flat">
                <a:solidFill>
                  <a:srgbClr val="EDAC5D"/>
                </a:solidFill>
                <a:prstDash val="solid"/>
                <a:miter lim="800000"/>
              </a:ln>
              <a:effectLst/>
            </p:spPr>
            <p:txBody>
              <a:bodyPr wrap="square" lIns="45719" tIns="45719" rIns="45719" bIns="45719" numCol="1" anchor="ctr">
                <a:noAutofit/>
              </a:bodyPr>
              <a:lstStyle/>
              <a:p>
                <a:pPr algn="ctr">
                  <a:defRPr>
                    <a:solidFill>
                      <a:srgbClr val="F2F2F2"/>
                    </a:solidFill>
                  </a:defRPr>
                </a:pPr>
                <a:endParaRPr/>
              </a:p>
            </p:txBody>
          </p:sp>
          <p:sp>
            <p:nvSpPr>
              <p:cNvPr id="809" name="椭圆 55"/>
              <p:cNvSpPr/>
              <p:nvPr/>
            </p:nvSpPr>
            <p:spPr>
              <a:xfrm flipH="1">
                <a:off x="308931" y="429527"/>
                <a:ext cx="68173" cy="68173"/>
              </a:xfrm>
              <a:prstGeom prst="ellipse">
                <a:avLst/>
              </a:prstGeom>
              <a:solidFill>
                <a:srgbClr val="EDAC5D"/>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810" name="椭圆 56"/>
              <p:cNvSpPr/>
              <p:nvPr/>
            </p:nvSpPr>
            <p:spPr>
              <a:xfrm flipH="1">
                <a:off x="0" y="0"/>
                <a:ext cx="68172" cy="68173"/>
              </a:xfrm>
              <a:prstGeom prst="ellipse">
                <a:avLst/>
              </a:prstGeom>
              <a:solidFill>
                <a:srgbClr val="EDAC5D"/>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grpSp>
      <p:sp>
        <p:nvSpPr>
          <p:cNvPr id="813" name="文本框 68"/>
          <p:cNvSpPr txBox="1"/>
          <p:nvPr/>
        </p:nvSpPr>
        <p:spPr>
          <a:xfrm>
            <a:off x="1293948" y="3475528"/>
            <a:ext cx="2315938"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a:solidFill>
                  <a:srgbClr val="EDAC5D"/>
                </a:solidFill>
                <a:latin typeface="方正大标宋简体"/>
                <a:ea typeface="方正大标宋简体"/>
                <a:cs typeface="方正大标宋简体"/>
                <a:sym typeface="方正大标宋简体"/>
              </a:defRPr>
            </a:lvl1pPr>
          </a:lstStyle>
          <a:p>
            <a:r>
              <a:t>添加照片说明</a:t>
            </a:r>
          </a:p>
        </p:txBody>
      </p:sp>
      <p:sp>
        <p:nvSpPr>
          <p:cNvPr id="814" name="文本框 70"/>
          <p:cNvSpPr txBox="1"/>
          <p:nvPr/>
        </p:nvSpPr>
        <p:spPr>
          <a:xfrm>
            <a:off x="100140" y="2644194"/>
            <a:ext cx="604673"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a:solidFill>
                  <a:srgbClr val="EDAC5D"/>
                </a:solidFill>
                <a:latin typeface="Nexa Bold"/>
                <a:ea typeface="Nexa Bold"/>
                <a:cs typeface="Nexa Bold"/>
                <a:sym typeface="Nexa Bold"/>
              </a:defRPr>
            </a:lvl1pPr>
          </a:lstStyle>
          <a:p>
            <a:r>
              <a:t>2014</a:t>
            </a:r>
          </a:p>
        </p:txBody>
      </p:sp>
      <p:grpSp>
        <p:nvGrpSpPr>
          <p:cNvPr id="817" name="组合 88"/>
          <p:cNvGrpSpPr/>
          <p:nvPr/>
        </p:nvGrpSpPr>
        <p:grpSpPr>
          <a:xfrm>
            <a:off x="3454401" y="3008278"/>
            <a:ext cx="110173" cy="461996"/>
            <a:chOff x="0" y="0"/>
            <a:chExt cx="110172" cy="461995"/>
          </a:xfrm>
        </p:grpSpPr>
        <p:sp>
          <p:nvSpPr>
            <p:cNvPr id="815" name="矩形: 圆角 63"/>
            <p:cNvSpPr/>
            <p:nvPr/>
          </p:nvSpPr>
          <p:spPr>
            <a:xfrm rot="10800000">
              <a:off x="0" y="-1"/>
              <a:ext cx="110173" cy="110174"/>
            </a:xfrm>
            <a:prstGeom prst="roundRect">
              <a:avLst>
                <a:gd name="adj" fmla="val 16991"/>
              </a:avLst>
            </a:prstGeom>
            <a:solidFill>
              <a:srgbClr val="EDAC5D"/>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816" name="直接连接符 72"/>
            <p:cNvSpPr/>
            <p:nvPr/>
          </p:nvSpPr>
          <p:spPr>
            <a:xfrm flipH="1">
              <a:off x="55085" y="149257"/>
              <a:ext cx="1" cy="312738"/>
            </a:xfrm>
            <a:prstGeom prst="line">
              <a:avLst/>
            </a:prstGeom>
            <a:noFill/>
            <a:ln w="6350" cap="flat">
              <a:solidFill>
                <a:srgbClr val="EDAC5D"/>
              </a:solidFill>
              <a:prstDash val="solid"/>
              <a:miter lim="800000"/>
              <a:headEnd type="oval" w="med" len="med"/>
              <a:tailEnd type="oval" w="med" len="med"/>
            </a:ln>
            <a:effectLst/>
          </p:spPr>
          <p:txBody>
            <a:bodyPr wrap="square" lIns="45719" tIns="45719" rIns="45719" bIns="45719" numCol="1" anchor="t">
              <a:noAutofit/>
            </a:bodyPr>
            <a:lstStyle/>
            <a:p>
              <a:pPr>
                <a:defRPr>
                  <a:solidFill>
                    <a:srgbClr val="F2F2F2"/>
                  </a:solidFill>
                </a:defRPr>
              </a:pPr>
              <a:endParaRPr/>
            </a:p>
          </p:txBody>
        </p:sp>
      </p:grpSp>
      <p:pic>
        <p:nvPicPr>
          <p:cNvPr id="818" name="图片 74" descr="图片 74"/>
          <p:cNvPicPr>
            <a:picLocks noChangeAspect="1"/>
          </p:cNvPicPr>
          <p:nvPr/>
        </p:nvPicPr>
        <p:blipFill>
          <a:blip r:embed="rId2">
            <a:extLst/>
          </a:blip>
          <a:stretch>
            <a:fillRect/>
          </a:stretch>
        </p:blipFill>
        <p:spPr>
          <a:xfrm>
            <a:off x="2133017" y="3982339"/>
            <a:ext cx="1425976" cy="2321781"/>
          </a:xfrm>
          <a:prstGeom prst="rect">
            <a:avLst/>
          </a:prstGeom>
          <a:ln w="12700">
            <a:miter lim="400000"/>
          </a:ln>
        </p:spPr>
      </p:pic>
      <p:sp>
        <p:nvSpPr>
          <p:cNvPr id="819" name="文本框 60"/>
          <p:cNvSpPr txBox="1"/>
          <p:nvPr/>
        </p:nvSpPr>
        <p:spPr>
          <a:xfrm>
            <a:off x="473521" y="1734434"/>
            <a:ext cx="2252995"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说明点击添加文字说明点击添加文字说明</a:t>
            </a:r>
          </a:p>
        </p:txBody>
      </p:sp>
      <p:sp>
        <p:nvSpPr>
          <p:cNvPr id="820" name="文本框 75"/>
          <p:cNvSpPr txBox="1"/>
          <p:nvPr/>
        </p:nvSpPr>
        <p:spPr>
          <a:xfrm>
            <a:off x="2018917" y="2297826"/>
            <a:ext cx="695363"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defRPr sz="2400">
                <a:solidFill>
                  <a:srgbClr val="EDAC5D"/>
                </a:solidFill>
                <a:latin typeface="Nexa Bold"/>
                <a:ea typeface="Nexa Bold"/>
                <a:cs typeface="Nexa Bold"/>
                <a:sym typeface="Nexa Bold"/>
              </a:defRPr>
            </a:pPr>
            <a:r>
              <a:t>34</a:t>
            </a:r>
            <a:r>
              <a:rPr sz="1800"/>
              <a:t>%</a:t>
            </a:r>
          </a:p>
        </p:txBody>
      </p:sp>
      <p:sp>
        <p:nvSpPr>
          <p:cNvPr id="821" name="矩形 76"/>
          <p:cNvSpPr/>
          <p:nvPr/>
        </p:nvSpPr>
        <p:spPr>
          <a:xfrm>
            <a:off x="314552" y="3982339"/>
            <a:ext cx="1817892" cy="2321781"/>
          </a:xfrm>
          <a:prstGeom prst="rect">
            <a:avLst/>
          </a:prstGeom>
          <a:solidFill>
            <a:srgbClr val="EDAC5D"/>
          </a:solidFill>
          <a:ln w="12700">
            <a:miter lim="400000"/>
          </a:ln>
        </p:spPr>
        <p:txBody>
          <a:bodyPr lIns="45719" rIns="45719" anchor="ctr"/>
          <a:lstStyle/>
          <a:p>
            <a:pPr algn="ctr">
              <a:defRPr>
                <a:solidFill>
                  <a:srgbClr val="F2F2F2"/>
                </a:solidFill>
              </a:defRPr>
            </a:pPr>
            <a:endParaRPr/>
          </a:p>
        </p:txBody>
      </p:sp>
      <p:sp>
        <p:nvSpPr>
          <p:cNvPr id="822" name="文本框 77"/>
          <p:cNvSpPr txBox="1"/>
          <p:nvPr/>
        </p:nvSpPr>
        <p:spPr>
          <a:xfrm>
            <a:off x="432941" y="4742039"/>
            <a:ext cx="1619425"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30000"/>
              </a:lnSpc>
              <a:defRPr sz="1400">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说明点击添加文字说明点击添加文字说明</a:t>
            </a:r>
          </a:p>
        </p:txBody>
      </p:sp>
      <p:grpSp>
        <p:nvGrpSpPr>
          <p:cNvPr id="828" name="组合 100"/>
          <p:cNvGrpSpPr/>
          <p:nvPr/>
        </p:nvGrpSpPr>
        <p:grpSpPr>
          <a:xfrm>
            <a:off x="6933954" y="2485846"/>
            <a:ext cx="752338" cy="639941"/>
            <a:chOff x="0" y="0"/>
            <a:chExt cx="752336" cy="639940"/>
          </a:xfrm>
        </p:grpSpPr>
        <p:sp>
          <p:nvSpPr>
            <p:cNvPr id="823" name="矩形: 圆角 79"/>
            <p:cNvSpPr/>
            <p:nvPr/>
          </p:nvSpPr>
          <p:spPr>
            <a:xfrm flipH="1">
              <a:off x="642165" y="529768"/>
              <a:ext cx="110173" cy="110173"/>
            </a:xfrm>
            <a:prstGeom prst="roundRect">
              <a:avLst>
                <a:gd name="adj" fmla="val 16991"/>
              </a:avLst>
            </a:prstGeom>
            <a:solidFill>
              <a:schemeClr val="accent2"/>
            </a:solidFill>
            <a:ln w="12700" cap="flat">
              <a:solidFill>
                <a:schemeClr val="accent2"/>
              </a:solidFill>
              <a:prstDash val="solid"/>
              <a:miter lim="800000"/>
            </a:ln>
            <a:effectLst/>
          </p:spPr>
          <p:txBody>
            <a:bodyPr wrap="square" lIns="45719" tIns="45719" rIns="45719" bIns="45719" numCol="1" anchor="ctr">
              <a:noAutofit/>
            </a:bodyPr>
            <a:lstStyle/>
            <a:p>
              <a:pPr algn="ctr">
                <a:defRPr>
                  <a:solidFill>
                    <a:srgbClr val="F2F2F2"/>
                  </a:solidFill>
                </a:defRPr>
              </a:pPr>
              <a:endParaRPr/>
            </a:p>
          </p:txBody>
        </p:sp>
        <p:grpSp>
          <p:nvGrpSpPr>
            <p:cNvPr id="827" name="组合 80"/>
            <p:cNvGrpSpPr/>
            <p:nvPr/>
          </p:nvGrpSpPr>
          <p:grpSpPr>
            <a:xfrm>
              <a:off x="0" y="-1"/>
              <a:ext cx="727640" cy="497701"/>
              <a:chOff x="0" y="0"/>
              <a:chExt cx="727638" cy="497699"/>
            </a:xfrm>
          </p:grpSpPr>
          <p:sp>
            <p:nvSpPr>
              <p:cNvPr id="824" name="箭头: 圆角右 81"/>
              <p:cNvSpPr/>
              <p:nvPr/>
            </p:nvSpPr>
            <p:spPr>
              <a:xfrm flipH="1">
                <a:off x="80664" y="30536"/>
                <a:ext cx="617092" cy="4020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99"/>
                    </a:lnTo>
                    <a:cubicBezTo>
                      <a:pt x="0" y="3402"/>
                      <a:pt x="2217" y="0"/>
                      <a:pt x="4951" y="0"/>
                    </a:cubicBezTo>
                    <a:lnTo>
                      <a:pt x="14563" y="0"/>
                    </a:lnTo>
                    <a:lnTo>
                      <a:pt x="21600" y="0"/>
                    </a:lnTo>
                    <a:lnTo>
                      <a:pt x="4951" y="0"/>
                    </a:lnTo>
                    <a:cubicBezTo>
                      <a:pt x="2217" y="0"/>
                      <a:pt x="0" y="3402"/>
                      <a:pt x="0" y="7599"/>
                    </a:cubicBezTo>
                    <a:lnTo>
                      <a:pt x="0" y="21600"/>
                    </a:lnTo>
                    <a:close/>
                  </a:path>
                </a:pathLst>
              </a:custGeom>
              <a:solidFill>
                <a:schemeClr val="accent2"/>
              </a:solidFill>
              <a:ln w="3175" cap="flat">
                <a:solidFill>
                  <a:schemeClr val="accent2"/>
                </a:solidFill>
                <a:prstDash val="solid"/>
                <a:miter lim="800000"/>
              </a:ln>
              <a:effectLst/>
            </p:spPr>
            <p:txBody>
              <a:bodyPr wrap="square" lIns="45719" tIns="45719" rIns="45719" bIns="45719" numCol="1" anchor="ctr">
                <a:noAutofit/>
              </a:bodyPr>
              <a:lstStyle/>
              <a:p>
                <a:pPr algn="ctr">
                  <a:defRPr>
                    <a:solidFill>
                      <a:srgbClr val="F2F2F2"/>
                    </a:solidFill>
                  </a:defRPr>
                </a:pPr>
                <a:endParaRPr/>
              </a:p>
            </p:txBody>
          </p:sp>
          <p:sp>
            <p:nvSpPr>
              <p:cNvPr id="825" name="椭圆 82"/>
              <p:cNvSpPr/>
              <p:nvPr/>
            </p:nvSpPr>
            <p:spPr>
              <a:xfrm flipH="1">
                <a:off x="659466" y="429527"/>
                <a:ext cx="68173" cy="68173"/>
              </a:xfrm>
              <a:prstGeom prst="ellipse">
                <a:avLst/>
              </a:prstGeom>
              <a:solidFill>
                <a:schemeClr val="accent2"/>
              </a:solidFill>
              <a:ln w="12700" cap="flat">
                <a:solidFill>
                  <a:schemeClr val="accent2"/>
                </a:solidFill>
                <a:prstDash val="solid"/>
                <a:miter lim="800000"/>
              </a:ln>
              <a:effectLst/>
            </p:spPr>
            <p:txBody>
              <a:bodyPr wrap="square" lIns="45719" tIns="45719" rIns="45719" bIns="45719" numCol="1" anchor="ctr">
                <a:noAutofit/>
              </a:bodyPr>
              <a:lstStyle/>
              <a:p>
                <a:pPr algn="ctr">
                  <a:defRPr>
                    <a:solidFill>
                      <a:srgbClr val="F2F2F2"/>
                    </a:solidFill>
                  </a:defRPr>
                </a:pPr>
                <a:endParaRPr/>
              </a:p>
            </p:txBody>
          </p:sp>
          <p:sp>
            <p:nvSpPr>
              <p:cNvPr id="826" name="椭圆 83"/>
              <p:cNvSpPr/>
              <p:nvPr/>
            </p:nvSpPr>
            <p:spPr>
              <a:xfrm flipH="1">
                <a:off x="0" y="0"/>
                <a:ext cx="68173" cy="68173"/>
              </a:xfrm>
              <a:prstGeom prst="ellipse">
                <a:avLst/>
              </a:prstGeom>
              <a:solidFill>
                <a:schemeClr val="accent2"/>
              </a:solidFill>
              <a:ln w="12700" cap="flat">
                <a:solidFill>
                  <a:schemeClr val="accent2"/>
                </a:solidFill>
                <a:prstDash val="solid"/>
                <a:miter lim="800000"/>
              </a:ln>
              <a:effectLst/>
            </p:spPr>
            <p:txBody>
              <a:bodyPr wrap="square" lIns="45719" tIns="45719" rIns="45719" bIns="45719" numCol="1" anchor="ctr">
                <a:noAutofit/>
              </a:bodyPr>
              <a:lstStyle/>
              <a:p>
                <a:pPr algn="ctr">
                  <a:defRPr>
                    <a:solidFill>
                      <a:srgbClr val="F2F2F2"/>
                    </a:solidFill>
                  </a:defRPr>
                </a:pPr>
                <a:endParaRPr/>
              </a:p>
            </p:txBody>
          </p:sp>
        </p:grpSp>
      </p:grpSp>
      <p:pic>
        <p:nvPicPr>
          <p:cNvPr id="829" name="图片 84" descr="图片 84"/>
          <p:cNvPicPr>
            <a:picLocks noChangeAspect="1"/>
          </p:cNvPicPr>
          <p:nvPr/>
        </p:nvPicPr>
        <p:blipFill>
          <a:blip r:embed="rId3">
            <a:extLst/>
          </a:blip>
          <a:stretch>
            <a:fillRect/>
          </a:stretch>
        </p:blipFill>
        <p:spPr>
          <a:xfrm>
            <a:off x="4928568" y="1011670"/>
            <a:ext cx="1928578" cy="1289775"/>
          </a:xfrm>
          <a:prstGeom prst="rect">
            <a:avLst/>
          </a:prstGeom>
          <a:ln w="12700">
            <a:miter lim="400000"/>
          </a:ln>
        </p:spPr>
      </p:pic>
      <p:sp>
        <p:nvSpPr>
          <p:cNvPr id="830" name="文本框 85"/>
          <p:cNvSpPr txBox="1"/>
          <p:nvPr/>
        </p:nvSpPr>
        <p:spPr>
          <a:xfrm>
            <a:off x="4619907" y="2308193"/>
            <a:ext cx="2315937"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a:solidFill>
                  <a:schemeClr val="accent2"/>
                </a:solidFill>
                <a:latin typeface="方正大标宋简体"/>
                <a:ea typeface="方正大标宋简体"/>
                <a:cs typeface="方正大标宋简体"/>
                <a:sym typeface="方正大标宋简体"/>
              </a:defRPr>
            </a:lvl1pPr>
          </a:lstStyle>
          <a:p>
            <a:r>
              <a:t>添加照片说明</a:t>
            </a:r>
          </a:p>
        </p:txBody>
      </p:sp>
      <p:sp>
        <p:nvSpPr>
          <p:cNvPr id="831" name="矩形 86"/>
          <p:cNvSpPr/>
          <p:nvPr/>
        </p:nvSpPr>
        <p:spPr>
          <a:xfrm>
            <a:off x="4925526" y="215900"/>
            <a:ext cx="1934663" cy="808953"/>
          </a:xfrm>
          <a:prstGeom prst="rect">
            <a:avLst/>
          </a:prstGeom>
          <a:solidFill>
            <a:schemeClr val="accent2"/>
          </a:solidFill>
          <a:ln w="12700">
            <a:miter lim="400000"/>
          </a:ln>
        </p:spPr>
        <p:txBody>
          <a:bodyPr lIns="45719" rIns="45719" anchor="ctr"/>
          <a:lstStyle/>
          <a:p>
            <a:pPr algn="ctr">
              <a:defRPr>
                <a:solidFill>
                  <a:srgbClr val="F2F2F2"/>
                </a:solidFill>
              </a:defRPr>
            </a:pPr>
            <a:endParaRPr/>
          </a:p>
        </p:txBody>
      </p:sp>
      <p:sp>
        <p:nvSpPr>
          <p:cNvPr id="832" name="文本框 87"/>
          <p:cNvSpPr txBox="1"/>
          <p:nvPr/>
        </p:nvSpPr>
        <p:spPr>
          <a:xfrm>
            <a:off x="5017563" y="326624"/>
            <a:ext cx="1739311" cy="675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nSpc>
                <a:spcPct val="130000"/>
              </a:lnSpc>
              <a:defRPr sz="1400">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说明点击添加文字说明点击添加文字说明</a:t>
            </a:r>
          </a:p>
        </p:txBody>
      </p:sp>
      <p:grpSp>
        <p:nvGrpSpPr>
          <p:cNvPr id="835" name="组合 89"/>
          <p:cNvGrpSpPr/>
          <p:nvPr/>
        </p:nvGrpSpPr>
        <p:grpSpPr>
          <a:xfrm>
            <a:off x="4686301" y="3008278"/>
            <a:ext cx="110173" cy="461996"/>
            <a:chOff x="0" y="0"/>
            <a:chExt cx="110172" cy="461995"/>
          </a:xfrm>
        </p:grpSpPr>
        <p:sp>
          <p:nvSpPr>
            <p:cNvPr id="833" name="矩形: 圆角 90"/>
            <p:cNvSpPr/>
            <p:nvPr/>
          </p:nvSpPr>
          <p:spPr>
            <a:xfrm rot="10800000">
              <a:off x="0" y="-1"/>
              <a:ext cx="110173" cy="110174"/>
            </a:xfrm>
            <a:prstGeom prst="roundRect">
              <a:avLst>
                <a:gd name="adj" fmla="val 16991"/>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834" name="直接连接符 91"/>
            <p:cNvSpPr/>
            <p:nvPr/>
          </p:nvSpPr>
          <p:spPr>
            <a:xfrm flipH="1">
              <a:off x="55085" y="149257"/>
              <a:ext cx="1" cy="312738"/>
            </a:xfrm>
            <a:prstGeom prst="line">
              <a:avLst/>
            </a:prstGeom>
            <a:solidFill>
              <a:schemeClr val="accent2"/>
            </a:solidFill>
            <a:ln w="6350" cap="flat">
              <a:solidFill>
                <a:schemeClr val="accent2"/>
              </a:solidFill>
              <a:prstDash val="solid"/>
              <a:miter lim="800000"/>
              <a:headEnd type="oval" w="med" len="med"/>
              <a:tailEnd type="oval" w="med" len="med"/>
            </a:ln>
            <a:effectLst/>
          </p:spPr>
          <p:txBody>
            <a:bodyPr wrap="square" lIns="45719" tIns="45719" rIns="45719" bIns="45719" numCol="1" anchor="t">
              <a:noAutofit/>
            </a:bodyPr>
            <a:lstStyle/>
            <a:p>
              <a:pPr>
                <a:defRPr>
                  <a:solidFill>
                    <a:srgbClr val="F2F2F2"/>
                  </a:solidFill>
                </a:defRPr>
              </a:pPr>
              <a:endParaRPr/>
            </a:p>
          </p:txBody>
        </p:sp>
      </p:grpSp>
      <p:sp>
        <p:nvSpPr>
          <p:cNvPr id="836" name="文本框 94"/>
          <p:cNvSpPr txBox="1"/>
          <p:nvPr/>
        </p:nvSpPr>
        <p:spPr>
          <a:xfrm>
            <a:off x="4612586" y="3857319"/>
            <a:ext cx="2756286"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说明点击添加文字说明点击添加文字说明</a:t>
            </a:r>
          </a:p>
        </p:txBody>
      </p:sp>
      <p:sp>
        <p:nvSpPr>
          <p:cNvPr id="837" name="文本框 95"/>
          <p:cNvSpPr txBox="1"/>
          <p:nvPr/>
        </p:nvSpPr>
        <p:spPr>
          <a:xfrm>
            <a:off x="4611494" y="3468213"/>
            <a:ext cx="1163611"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2"/>
                </a:solidFill>
                <a:latin typeface="Nexa Bold"/>
                <a:ea typeface="Nexa Bold"/>
                <a:cs typeface="Nexa Bold"/>
                <a:sym typeface="Nexa Bold"/>
              </a:defRPr>
            </a:lvl1pPr>
          </a:lstStyle>
          <a:p>
            <a:r>
              <a:t>28823</a:t>
            </a:r>
          </a:p>
        </p:txBody>
      </p:sp>
      <p:sp>
        <p:nvSpPr>
          <p:cNvPr id="838" name="文本框 97"/>
          <p:cNvSpPr txBox="1"/>
          <p:nvPr/>
        </p:nvSpPr>
        <p:spPr>
          <a:xfrm>
            <a:off x="3938180" y="2640482"/>
            <a:ext cx="1026278"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a:solidFill>
                  <a:schemeClr val="accent2"/>
                </a:solidFill>
                <a:latin typeface="Nexa Bold"/>
                <a:ea typeface="Nexa Bold"/>
                <a:cs typeface="Nexa Bold"/>
                <a:sym typeface="Nexa Bold"/>
              </a:defRPr>
            </a:lvl1pPr>
          </a:lstStyle>
          <a:p>
            <a:r>
              <a:t>2015</a:t>
            </a:r>
          </a:p>
        </p:txBody>
      </p:sp>
      <p:sp>
        <p:nvSpPr>
          <p:cNvPr id="839" name="文本框 98"/>
          <p:cNvSpPr txBox="1"/>
          <p:nvPr/>
        </p:nvSpPr>
        <p:spPr>
          <a:xfrm>
            <a:off x="7727430" y="3179191"/>
            <a:ext cx="1026278"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a:solidFill>
                  <a:schemeClr val="accent1"/>
                </a:solidFill>
                <a:latin typeface="Nexa Bold"/>
                <a:ea typeface="Nexa Bold"/>
                <a:cs typeface="Nexa Bold"/>
                <a:sym typeface="Nexa Bold"/>
              </a:defRPr>
            </a:lvl1pPr>
          </a:lstStyle>
          <a:p>
            <a:r>
              <a:t>2016</a:t>
            </a:r>
          </a:p>
        </p:txBody>
      </p:sp>
      <p:sp>
        <p:nvSpPr>
          <p:cNvPr id="840" name="文本框 99"/>
          <p:cNvSpPr txBox="1"/>
          <p:nvPr/>
        </p:nvSpPr>
        <p:spPr>
          <a:xfrm>
            <a:off x="11530967" y="2649196"/>
            <a:ext cx="1026278"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a:solidFill>
                  <a:schemeClr val="accent4"/>
                </a:solidFill>
                <a:latin typeface="Nexa Bold"/>
                <a:ea typeface="Nexa Bold"/>
                <a:cs typeface="Nexa Bold"/>
                <a:sym typeface="Nexa Bold"/>
              </a:defRPr>
            </a:lvl1pPr>
          </a:lstStyle>
          <a:p>
            <a:r>
              <a:t>2017</a:t>
            </a:r>
          </a:p>
        </p:txBody>
      </p:sp>
      <p:pic>
        <p:nvPicPr>
          <p:cNvPr id="841" name="图片 101" descr="图片 101"/>
          <p:cNvPicPr>
            <a:picLocks noChangeAspect="1"/>
          </p:cNvPicPr>
          <p:nvPr/>
        </p:nvPicPr>
        <p:blipFill>
          <a:blip r:embed="rId4">
            <a:extLst/>
          </a:blip>
          <a:stretch>
            <a:fillRect/>
          </a:stretch>
        </p:blipFill>
        <p:spPr>
          <a:xfrm>
            <a:off x="4670545" y="4512567"/>
            <a:ext cx="3185995" cy="1790981"/>
          </a:xfrm>
          <a:prstGeom prst="rect">
            <a:avLst/>
          </a:prstGeom>
          <a:ln w="12700">
            <a:miter lim="400000"/>
          </a:ln>
        </p:spPr>
      </p:pic>
      <p:pic>
        <p:nvPicPr>
          <p:cNvPr id="842" name="图片 102" descr="图片 102"/>
          <p:cNvPicPr>
            <a:picLocks noChangeAspect="1"/>
          </p:cNvPicPr>
          <p:nvPr/>
        </p:nvPicPr>
        <p:blipFill>
          <a:blip r:embed="rId5">
            <a:extLst/>
          </a:blip>
          <a:stretch>
            <a:fillRect/>
          </a:stretch>
        </p:blipFill>
        <p:spPr>
          <a:xfrm>
            <a:off x="20635" y="215900"/>
            <a:ext cx="2630287" cy="1522157"/>
          </a:xfrm>
          <a:prstGeom prst="rect">
            <a:avLst/>
          </a:prstGeom>
          <a:ln w="12700">
            <a:miter lim="400000"/>
          </a:ln>
        </p:spPr>
      </p:pic>
      <p:grpSp>
        <p:nvGrpSpPr>
          <p:cNvPr id="848" name="组合 103"/>
          <p:cNvGrpSpPr/>
          <p:nvPr/>
        </p:nvGrpSpPr>
        <p:grpSpPr>
          <a:xfrm>
            <a:off x="8375860" y="2485846"/>
            <a:ext cx="752338" cy="639941"/>
            <a:chOff x="0" y="0"/>
            <a:chExt cx="752336" cy="639940"/>
          </a:xfrm>
        </p:grpSpPr>
        <p:sp>
          <p:nvSpPr>
            <p:cNvPr id="843" name="矩形: 圆角 104"/>
            <p:cNvSpPr/>
            <p:nvPr/>
          </p:nvSpPr>
          <p:spPr>
            <a:xfrm>
              <a:off x="0" y="529768"/>
              <a:ext cx="110173" cy="110173"/>
            </a:xfrm>
            <a:prstGeom prst="roundRect">
              <a:avLst>
                <a:gd name="adj" fmla="val 16991"/>
              </a:avLst>
            </a:prstGeom>
            <a:solidFill>
              <a:srgbClr val="5F3158"/>
            </a:solidFill>
            <a:ln w="12700" cap="flat">
              <a:solidFill>
                <a:srgbClr val="5F3158"/>
              </a:solidFill>
              <a:prstDash val="solid"/>
              <a:miter lim="800000"/>
            </a:ln>
            <a:effectLst/>
          </p:spPr>
          <p:txBody>
            <a:bodyPr wrap="square" lIns="45719" tIns="45719" rIns="45719" bIns="45719" numCol="1" anchor="ctr">
              <a:noAutofit/>
            </a:bodyPr>
            <a:lstStyle/>
            <a:p>
              <a:pPr algn="ctr">
                <a:defRPr>
                  <a:solidFill>
                    <a:srgbClr val="F2F2F2"/>
                  </a:solidFill>
                </a:defRPr>
              </a:pPr>
              <a:endParaRPr/>
            </a:p>
          </p:txBody>
        </p:sp>
        <p:grpSp>
          <p:nvGrpSpPr>
            <p:cNvPr id="847" name="组合 105"/>
            <p:cNvGrpSpPr/>
            <p:nvPr/>
          </p:nvGrpSpPr>
          <p:grpSpPr>
            <a:xfrm>
              <a:off x="24697" y="-1"/>
              <a:ext cx="727640" cy="497701"/>
              <a:chOff x="0" y="0"/>
              <a:chExt cx="727638" cy="497699"/>
            </a:xfrm>
          </p:grpSpPr>
          <p:sp>
            <p:nvSpPr>
              <p:cNvPr id="844" name="箭头: 圆角右 106"/>
              <p:cNvSpPr/>
              <p:nvPr/>
            </p:nvSpPr>
            <p:spPr>
              <a:xfrm>
                <a:off x="29882" y="30536"/>
                <a:ext cx="617092" cy="4020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599"/>
                    </a:lnTo>
                    <a:cubicBezTo>
                      <a:pt x="0" y="3402"/>
                      <a:pt x="2217" y="0"/>
                      <a:pt x="4951" y="0"/>
                    </a:cubicBezTo>
                    <a:lnTo>
                      <a:pt x="14563" y="0"/>
                    </a:lnTo>
                    <a:lnTo>
                      <a:pt x="21600" y="0"/>
                    </a:lnTo>
                    <a:lnTo>
                      <a:pt x="4951" y="0"/>
                    </a:lnTo>
                    <a:cubicBezTo>
                      <a:pt x="2217" y="0"/>
                      <a:pt x="0" y="3402"/>
                      <a:pt x="0" y="7599"/>
                    </a:cubicBezTo>
                    <a:lnTo>
                      <a:pt x="0" y="21600"/>
                    </a:lnTo>
                    <a:close/>
                  </a:path>
                </a:pathLst>
              </a:custGeom>
              <a:solidFill>
                <a:srgbClr val="5F3158"/>
              </a:solidFill>
              <a:ln w="3175" cap="flat">
                <a:solidFill>
                  <a:srgbClr val="5F3158"/>
                </a:solidFill>
                <a:prstDash val="solid"/>
                <a:miter lim="800000"/>
              </a:ln>
              <a:effectLst/>
            </p:spPr>
            <p:txBody>
              <a:bodyPr wrap="square" lIns="45719" tIns="45719" rIns="45719" bIns="45719" numCol="1" anchor="ctr">
                <a:noAutofit/>
              </a:bodyPr>
              <a:lstStyle/>
              <a:p>
                <a:pPr algn="ctr">
                  <a:defRPr>
                    <a:solidFill>
                      <a:srgbClr val="F2F2F2"/>
                    </a:solidFill>
                  </a:defRPr>
                </a:pPr>
                <a:endParaRPr/>
              </a:p>
            </p:txBody>
          </p:sp>
          <p:sp>
            <p:nvSpPr>
              <p:cNvPr id="845" name="椭圆 107"/>
              <p:cNvSpPr/>
              <p:nvPr/>
            </p:nvSpPr>
            <p:spPr>
              <a:xfrm>
                <a:off x="-1" y="429527"/>
                <a:ext cx="68173" cy="68173"/>
              </a:xfrm>
              <a:prstGeom prst="ellipse">
                <a:avLst/>
              </a:prstGeom>
              <a:solidFill>
                <a:srgbClr val="5F3158"/>
              </a:solidFill>
              <a:ln w="12700" cap="flat">
                <a:solidFill>
                  <a:srgbClr val="5F3158"/>
                </a:solidFill>
                <a:prstDash val="solid"/>
                <a:miter lim="800000"/>
              </a:ln>
              <a:effectLst/>
            </p:spPr>
            <p:txBody>
              <a:bodyPr wrap="square" lIns="45719" tIns="45719" rIns="45719" bIns="45719" numCol="1" anchor="ctr">
                <a:noAutofit/>
              </a:bodyPr>
              <a:lstStyle/>
              <a:p>
                <a:pPr algn="ctr">
                  <a:defRPr>
                    <a:solidFill>
                      <a:srgbClr val="F2F2F2"/>
                    </a:solidFill>
                  </a:defRPr>
                </a:pPr>
                <a:endParaRPr/>
              </a:p>
            </p:txBody>
          </p:sp>
          <p:sp>
            <p:nvSpPr>
              <p:cNvPr id="846" name="椭圆 108"/>
              <p:cNvSpPr/>
              <p:nvPr/>
            </p:nvSpPr>
            <p:spPr>
              <a:xfrm>
                <a:off x="659466" y="0"/>
                <a:ext cx="68173" cy="68173"/>
              </a:xfrm>
              <a:prstGeom prst="ellipse">
                <a:avLst/>
              </a:prstGeom>
              <a:solidFill>
                <a:srgbClr val="5F3158"/>
              </a:solidFill>
              <a:ln w="12700" cap="flat">
                <a:solidFill>
                  <a:srgbClr val="5F3158"/>
                </a:solidFill>
                <a:prstDash val="solid"/>
                <a:miter lim="800000"/>
              </a:ln>
              <a:effectLst/>
            </p:spPr>
            <p:txBody>
              <a:bodyPr wrap="square" lIns="45719" tIns="45719" rIns="45719" bIns="45719" numCol="1" anchor="ctr">
                <a:noAutofit/>
              </a:bodyPr>
              <a:lstStyle/>
              <a:p>
                <a:pPr algn="ctr">
                  <a:defRPr>
                    <a:solidFill>
                      <a:srgbClr val="F2F2F2"/>
                    </a:solidFill>
                  </a:defRPr>
                </a:pPr>
                <a:endParaRPr/>
              </a:p>
            </p:txBody>
          </p:sp>
        </p:grpSp>
      </p:grpSp>
      <p:sp>
        <p:nvSpPr>
          <p:cNvPr id="849" name="文本框 109"/>
          <p:cNvSpPr txBox="1"/>
          <p:nvPr/>
        </p:nvSpPr>
        <p:spPr>
          <a:xfrm>
            <a:off x="9152850" y="1747703"/>
            <a:ext cx="2252995"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说明点击添加文字说明点击添加文字说明</a:t>
            </a:r>
          </a:p>
        </p:txBody>
      </p:sp>
      <p:sp>
        <p:nvSpPr>
          <p:cNvPr id="850" name="文本框 110"/>
          <p:cNvSpPr txBox="1"/>
          <p:nvPr/>
        </p:nvSpPr>
        <p:spPr>
          <a:xfrm>
            <a:off x="9140556" y="2311096"/>
            <a:ext cx="92498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400">
                <a:solidFill>
                  <a:schemeClr val="accent1"/>
                </a:solidFill>
                <a:latin typeface="Nexa Bold"/>
                <a:ea typeface="Nexa Bold"/>
                <a:cs typeface="Nexa Bold"/>
                <a:sym typeface="Nexa Bold"/>
              </a:defRPr>
            </a:pPr>
            <a:r>
              <a:t>68</a:t>
            </a:r>
            <a:r>
              <a:rPr sz="1800"/>
              <a:t>%</a:t>
            </a:r>
          </a:p>
        </p:txBody>
      </p:sp>
      <p:pic>
        <p:nvPicPr>
          <p:cNvPr id="851" name="图片 112" descr="图片 112"/>
          <p:cNvPicPr>
            <a:picLocks noChangeAspect="1"/>
          </p:cNvPicPr>
          <p:nvPr/>
        </p:nvPicPr>
        <p:blipFill>
          <a:blip r:embed="rId6">
            <a:extLst/>
          </a:blip>
          <a:stretch>
            <a:fillRect/>
          </a:stretch>
        </p:blipFill>
        <p:spPr>
          <a:xfrm>
            <a:off x="9166490" y="128587"/>
            <a:ext cx="2729397" cy="1614489"/>
          </a:xfrm>
          <a:prstGeom prst="rect">
            <a:avLst/>
          </a:prstGeom>
          <a:ln w="12700">
            <a:miter lim="400000"/>
          </a:ln>
        </p:spPr>
      </p:pic>
      <p:grpSp>
        <p:nvGrpSpPr>
          <p:cNvPr id="854" name="组合 113"/>
          <p:cNvGrpSpPr/>
          <p:nvPr/>
        </p:nvGrpSpPr>
        <p:grpSpPr>
          <a:xfrm>
            <a:off x="11229446" y="3003437"/>
            <a:ext cx="110173" cy="461996"/>
            <a:chOff x="0" y="0"/>
            <a:chExt cx="110172" cy="461995"/>
          </a:xfrm>
        </p:grpSpPr>
        <p:sp>
          <p:nvSpPr>
            <p:cNvPr id="852" name="矩形: 圆角 114"/>
            <p:cNvSpPr/>
            <p:nvPr/>
          </p:nvSpPr>
          <p:spPr>
            <a:xfrm rot="10800000">
              <a:off x="0" y="-1"/>
              <a:ext cx="110173" cy="110174"/>
            </a:xfrm>
            <a:prstGeom prst="roundRect">
              <a:avLst>
                <a:gd name="adj" fmla="val 16991"/>
              </a:avLst>
            </a:prstGeom>
            <a:solidFill>
              <a:schemeClr val="accent1"/>
            </a:solid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2F2F2"/>
                  </a:solidFill>
                </a:defRPr>
              </a:pPr>
              <a:endParaRPr/>
            </a:p>
          </p:txBody>
        </p:sp>
        <p:sp>
          <p:nvSpPr>
            <p:cNvPr id="853" name="直接连接符 115"/>
            <p:cNvSpPr/>
            <p:nvPr/>
          </p:nvSpPr>
          <p:spPr>
            <a:xfrm flipH="1">
              <a:off x="55085" y="149257"/>
              <a:ext cx="1" cy="312738"/>
            </a:xfrm>
            <a:prstGeom prst="line">
              <a:avLst/>
            </a:prstGeom>
            <a:solidFill>
              <a:schemeClr val="accent1"/>
            </a:solidFill>
            <a:ln w="6350" cap="flat">
              <a:solidFill>
                <a:schemeClr val="accent1"/>
              </a:solidFill>
              <a:prstDash val="solid"/>
              <a:miter lim="800000"/>
              <a:headEnd type="oval" w="med" len="med"/>
              <a:tailEnd type="oval" w="med" len="med"/>
            </a:ln>
            <a:effectLst/>
          </p:spPr>
          <p:txBody>
            <a:bodyPr wrap="square" lIns="45719" tIns="45719" rIns="45719" bIns="45719" numCol="1" anchor="t">
              <a:noAutofit/>
            </a:bodyPr>
            <a:lstStyle/>
            <a:p>
              <a:pPr>
                <a:defRPr>
                  <a:solidFill>
                    <a:srgbClr val="F2F2F2"/>
                  </a:solidFill>
                </a:defRPr>
              </a:pPr>
              <a:endParaRPr/>
            </a:p>
          </p:txBody>
        </p:sp>
      </p:grpSp>
      <p:sp>
        <p:nvSpPr>
          <p:cNvPr id="855" name="文本框 116"/>
          <p:cNvSpPr txBox="1"/>
          <p:nvPr/>
        </p:nvSpPr>
        <p:spPr>
          <a:xfrm>
            <a:off x="9321197" y="3485962"/>
            <a:ext cx="2041106"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a:solidFill>
                  <a:schemeClr val="accent1"/>
                </a:solidFill>
                <a:latin typeface="方正大标宋简体"/>
                <a:ea typeface="方正大标宋简体"/>
                <a:cs typeface="方正大标宋简体"/>
                <a:sym typeface="方正大标宋简体"/>
              </a:defRPr>
            </a:lvl1pPr>
          </a:lstStyle>
          <a:p>
            <a:r>
              <a:t>添加照片说明</a:t>
            </a:r>
          </a:p>
        </p:txBody>
      </p:sp>
      <p:pic>
        <p:nvPicPr>
          <p:cNvPr id="856" name="图片 117" descr="图片 117"/>
          <p:cNvPicPr>
            <a:picLocks noChangeAspect="1"/>
          </p:cNvPicPr>
          <p:nvPr/>
        </p:nvPicPr>
        <p:blipFill>
          <a:blip r:embed="rId7">
            <a:extLst/>
          </a:blip>
          <a:stretch>
            <a:fillRect/>
          </a:stretch>
        </p:blipFill>
        <p:spPr>
          <a:xfrm>
            <a:off x="8799427" y="3983859"/>
            <a:ext cx="1659467" cy="2486160"/>
          </a:xfrm>
          <a:prstGeom prst="rect">
            <a:avLst/>
          </a:prstGeom>
          <a:ln w="12700">
            <a:miter lim="400000"/>
          </a:ln>
        </p:spPr>
      </p:pic>
      <p:sp>
        <p:nvSpPr>
          <p:cNvPr id="857" name="矩形 118"/>
          <p:cNvSpPr/>
          <p:nvPr/>
        </p:nvSpPr>
        <p:spPr>
          <a:xfrm>
            <a:off x="10458893" y="3985259"/>
            <a:ext cx="1642621" cy="2486280"/>
          </a:xfrm>
          <a:prstGeom prst="rect">
            <a:avLst/>
          </a:prstGeom>
          <a:solidFill>
            <a:schemeClr val="accent1"/>
          </a:solidFill>
          <a:ln w="12700">
            <a:miter lim="400000"/>
          </a:ln>
        </p:spPr>
        <p:txBody>
          <a:bodyPr lIns="45719" rIns="45719" anchor="ctr"/>
          <a:lstStyle/>
          <a:p>
            <a:pPr algn="ctr">
              <a:defRPr>
                <a:solidFill>
                  <a:srgbClr val="F2F2F2"/>
                </a:solidFill>
              </a:defRPr>
            </a:pPr>
            <a:endParaRPr/>
          </a:p>
        </p:txBody>
      </p:sp>
      <p:sp>
        <p:nvSpPr>
          <p:cNvPr id="858" name="文本框 119"/>
          <p:cNvSpPr txBox="1"/>
          <p:nvPr/>
        </p:nvSpPr>
        <p:spPr>
          <a:xfrm>
            <a:off x="10559085" y="4742038"/>
            <a:ext cx="1525940"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说明点击添加文字说明点击添加文字说明</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ageCurlDouble"/>
      </p:transition>
    </mc:Choice>
    <mc:Choice xmlns:p14="http://schemas.microsoft.com/office/powerpoint/2010/main" xmlns:a14="http://schemas.microsoft.com/office/drawing/2010/main" xmlns:m="http://schemas.openxmlformats.org/officeDocument/2006/math" xmlns="" Requires="p14">
      <p:transition spd="slow" advClick="1" p14:dur="1200">
        <p14:prism dir="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790"/>
                                        </p:tgtEl>
                                        <p:attrNameLst>
                                          <p:attrName>style.visibility</p:attrName>
                                        </p:attrNameLst>
                                      </p:cBhvr>
                                      <p:to>
                                        <p:strVal val="visible"/>
                                      </p:to>
                                    </p:set>
                                    <p:animEffect transition="in" filter="wipe(left)">
                                      <p:cBhvr>
                                        <p:cTn id="7" dur="500"/>
                                        <p:tgtEl>
                                          <p:spTgt spid="79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2" nodeType="clickEffect">
                                  <p:stCondLst>
                                    <p:cond delay="0"/>
                                  </p:stCondLst>
                                  <p:iterate>
                                    <p:tmAbs val="0"/>
                                  </p:iterate>
                                  <p:childTnLst>
                                    <p:set>
                                      <p:cBhvr>
                                        <p:cTn id="11" fill="hold"/>
                                        <p:tgtEl>
                                          <p:spTgt spid="794"/>
                                        </p:tgtEl>
                                        <p:attrNameLst>
                                          <p:attrName>style.visibility</p:attrName>
                                        </p:attrNameLst>
                                      </p:cBhvr>
                                      <p:to>
                                        <p:strVal val="visible"/>
                                      </p:to>
                                    </p:set>
                                    <p:anim calcmode="lin" valueType="num">
                                      <p:cBhvr>
                                        <p:cTn id="12" dur="500" fill="hold"/>
                                        <p:tgtEl>
                                          <p:spTgt spid="794"/>
                                        </p:tgtEl>
                                        <p:attrNameLst>
                                          <p:attrName>ppt_x</p:attrName>
                                        </p:attrNameLst>
                                      </p:cBhvr>
                                      <p:tavLst>
                                        <p:tav tm="0">
                                          <p:val>
                                            <p:strVal val="#ppt_x"/>
                                          </p:val>
                                        </p:tav>
                                        <p:tav tm="100000">
                                          <p:val>
                                            <p:strVal val="#ppt_x"/>
                                          </p:val>
                                        </p:tav>
                                      </p:tavLst>
                                    </p:anim>
                                    <p:anim calcmode="lin" valueType="num">
                                      <p:cBhvr>
                                        <p:cTn id="13" dur="500" fill="hold"/>
                                        <p:tgtEl>
                                          <p:spTgt spid="79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3" nodeType="afterEffect">
                                  <p:stCondLst>
                                    <p:cond delay="0"/>
                                  </p:stCondLst>
                                  <p:iterate>
                                    <p:tmAbs val="0"/>
                                  </p:iterate>
                                  <p:childTnLst>
                                    <p:set>
                                      <p:cBhvr>
                                        <p:cTn id="16" fill="hold"/>
                                        <p:tgtEl>
                                          <p:spTgt spid="814"/>
                                        </p:tgtEl>
                                        <p:attrNameLst>
                                          <p:attrName>style.visibility</p:attrName>
                                        </p:attrNameLst>
                                      </p:cBhvr>
                                      <p:to>
                                        <p:strVal val="visible"/>
                                      </p:to>
                                    </p:set>
                                    <p:anim calcmode="lin" valueType="num">
                                      <p:cBhvr>
                                        <p:cTn id="17" dur="250" fill="hold"/>
                                        <p:tgtEl>
                                          <p:spTgt spid="814"/>
                                        </p:tgtEl>
                                        <p:attrNameLst>
                                          <p:attrName>ppt_x</p:attrName>
                                        </p:attrNameLst>
                                      </p:cBhvr>
                                      <p:tavLst>
                                        <p:tav tm="0">
                                          <p:val>
                                            <p:strVal val="#ppt_x"/>
                                          </p:val>
                                        </p:tav>
                                        <p:tav tm="100000">
                                          <p:val>
                                            <p:strVal val="#ppt_x"/>
                                          </p:val>
                                        </p:tav>
                                      </p:tavLst>
                                    </p:anim>
                                    <p:anim calcmode="lin" valueType="num">
                                      <p:cBhvr>
                                        <p:cTn id="18" dur="250" fill="hold"/>
                                        <p:tgtEl>
                                          <p:spTgt spid="8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4" nodeType="clickEffect">
                                  <p:stCondLst>
                                    <p:cond delay="0"/>
                                  </p:stCondLst>
                                  <p:iterate>
                                    <p:tmAbs val="0"/>
                                  </p:iterate>
                                  <p:childTnLst>
                                    <p:set>
                                      <p:cBhvr>
                                        <p:cTn id="22" fill="hold"/>
                                        <p:tgtEl>
                                          <p:spTgt spid="812"/>
                                        </p:tgtEl>
                                        <p:attrNameLst>
                                          <p:attrName>style.visibility</p:attrName>
                                        </p:attrNameLst>
                                      </p:cBhvr>
                                      <p:to>
                                        <p:strVal val="visible"/>
                                      </p:to>
                                    </p:set>
                                    <p:anim calcmode="lin" valueType="num">
                                      <p:cBhvr>
                                        <p:cTn id="23" dur="500" fill="hold"/>
                                        <p:tgtEl>
                                          <p:spTgt spid="812"/>
                                        </p:tgtEl>
                                        <p:attrNameLst>
                                          <p:attrName>ppt_x</p:attrName>
                                        </p:attrNameLst>
                                      </p:cBhvr>
                                      <p:tavLst>
                                        <p:tav tm="0">
                                          <p:val>
                                            <p:strVal val="0-#ppt_w/2"/>
                                          </p:val>
                                        </p:tav>
                                        <p:tav tm="100000">
                                          <p:val>
                                            <p:strVal val="#ppt_x"/>
                                          </p:val>
                                        </p:tav>
                                      </p:tavLst>
                                    </p:anim>
                                    <p:anim calcmode="lin" valueType="num">
                                      <p:cBhvr>
                                        <p:cTn id="24" dur="500" fill="hold"/>
                                        <p:tgtEl>
                                          <p:spTgt spid="812"/>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4" fill="hold" grpId="5" nodeType="afterEffect">
                                  <p:stCondLst>
                                    <p:cond delay="0"/>
                                  </p:stCondLst>
                                  <p:iterate>
                                    <p:tmAbs val="0"/>
                                  </p:iterate>
                                  <p:childTnLst>
                                    <p:set>
                                      <p:cBhvr>
                                        <p:cTn id="27" fill="hold"/>
                                        <p:tgtEl>
                                          <p:spTgt spid="820"/>
                                        </p:tgtEl>
                                        <p:attrNameLst>
                                          <p:attrName>style.visibility</p:attrName>
                                        </p:attrNameLst>
                                      </p:cBhvr>
                                      <p:to>
                                        <p:strVal val="visible"/>
                                      </p:to>
                                    </p:set>
                                    <p:anim calcmode="lin" valueType="num">
                                      <p:cBhvr>
                                        <p:cTn id="28" dur="250" fill="hold"/>
                                        <p:tgtEl>
                                          <p:spTgt spid="820"/>
                                        </p:tgtEl>
                                        <p:attrNameLst>
                                          <p:attrName>ppt_x</p:attrName>
                                        </p:attrNameLst>
                                      </p:cBhvr>
                                      <p:tavLst>
                                        <p:tav tm="0">
                                          <p:val>
                                            <p:strVal val="#ppt_x"/>
                                          </p:val>
                                        </p:tav>
                                        <p:tav tm="100000">
                                          <p:val>
                                            <p:strVal val="#ppt_x"/>
                                          </p:val>
                                        </p:tav>
                                      </p:tavLst>
                                    </p:anim>
                                    <p:anim calcmode="lin" valueType="num">
                                      <p:cBhvr>
                                        <p:cTn id="29" dur="250" fill="hold"/>
                                        <p:tgtEl>
                                          <p:spTgt spid="820"/>
                                        </p:tgtEl>
                                        <p:attrNameLst>
                                          <p:attrName>ppt_y</p:attrName>
                                        </p:attrNameLst>
                                      </p:cBhvr>
                                      <p:tavLst>
                                        <p:tav tm="0">
                                          <p:val>
                                            <p:strVal val="1+#ppt_h/2"/>
                                          </p:val>
                                        </p:tav>
                                        <p:tav tm="100000">
                                          <p:val>
                                            <p:strVal val="#ppt_y"/>
                                          </p:val>
                                        </p:tav>
                                      </p:tavLst>
                                    </p:anim>
                                  </p:childTnLst>
                                </p:cTn>
                              </p:par>
                            </p:childTnLst>
                          </p:cTn>
                        </p:par>
                        <p:par>
                          <p:cTn id="30" fill="hold">
                            <p:stCondLst>
                              <p:cond delay="750"/>
                            </p:stCondLst>
                            <p:childTnLst>
                              <p:par>
                                <p:cTn id="31" presetID="10" presetClass="entr" fill="hold" grpId="6" nodeType="afterEffect">
                                  <p:stCondLst>
                                    <p:cond delay="0"/>
                                  </p:stCondLst>
                                  <p:iterate>
                                    <p:tmAbs val="0"/>
                                  </p:iterate>
                                  <p:childTnLst>
                                    <p:set>
                                      <p:cBhvr>
                                        <p:cTn id="32" fill="hold"/>
                                        <p:tgtEl>
                                          <p:spTgt spid="819"/>
                                        </p:tgtEl>
                                        <p:attrNameLst>
                                          <p:attrName>style.visibility</p:attrName>
                                        </p:attrNameLst>
                                      </p:cBhvr>
                                      <p:to>
                                        <p:strVal val="visible"/>
                                      </p:to>
                                    </p:set>
                                    <p:animEffect transition="in" filter="fade">
                                      <p:cBhvr>
                                        <p:cTn id="33" dur="500"/>
                                        <p:tgtEl>
                                          <p:spTgt spid="819"/>
                                        </p:tgtEl>
                                      </p:cBhvr>
                                    </p:animEffect>
                                  </p:childTnLst>
                                </p:cTn>
                              </p:par>
                            </p:childTnLst>
                          </p:cTn>
                        </p:par>
                        <p:par>
                          <p:cTn id="34" fill="hold">
                            <p:stCondLst>
                              <p:cond delay="1250"/>
                            </p:stCondLst>
                            <p:childTnLst>
                              <p:par>
                                <p:cTn id="35" presetID="2" presetClass="entr" presetSubtype="1" fill="hold" grpId="7" nodeType="afterEffect">
                                  <p:stCondLst>
                                    <p:cond delay="0"/>
                                  </p:stCondLst>
                                  <p:iterate>
                                    <p:tmAbs val="0"/>
                                  </p:iterate>
                                  <p:childTnLst>
                                    <p:set>
                                      <p:cBhvr>
                                        <p:cTn id="36" fill="hold"/>
                                        <p:tgtEl>
                                          <p:spTgt spid="842"/>
                                        </p:tgtEl>
                                        <p:attrNameLst>
                                          <p:attrName>style.visibility</p:attrName>
                                        </p:attrNameLst>
                                      </p:cBhvr>
                                      <p:to>
                                        <p:strVal val="visible"/>
                                      </p:to>
                                    </p:set>
                                    <p:anim calcmode="lin" valueType="num">
                                      <p:cBhvr>
                                        <p:cTn id="37" dur="500" fill="hold"/>
                                        <p:tgtEl>
                                          <p:spTgt spid="842"/>
                                        </p:tgtEl>
                                        <p:attrNameLst>
                                          <p:attrName>ppt_x</p:attrName>
                                        </p:attrNameLst>
                                      </p:cBhvr>
                                      <p:tavLst>
                                        <p:tav tm="0">
                                          <p:val>
                                            <p:strVal val="#ppt_x"/>
                                          </p:val>
                                        </p:tav>
                                        <p:tav tm="100000">
                                          <p:val>
                                            <p:strVal val="#ppt_x"/>
                                          </p:val>
                                        </p:tav>
                                      </p:tavLst>
                                    </p:anim>
                                    <p:anim calcmode="lin" valueType="num">
                                      <p:cBhvr>
                                        <p:cTn id="38" dur="500" fill="hold"/>
                                        <p:tgtEl>
                                          <p:spTgt spid="842"/>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8" nodeType="clickEffect">
                                  <p:stCondLst>
                                    <p:cond delay="0"/>
                                  </p:stCondLst>
                                  <p:iterate>
                                    <p:tmAbs val="0"/>
                                  </p:iterate>
                                  <p:childTnLst>
                                    <p:set>
                                      <p:cBhvr>
                                        <p:cTn id="42" fill="hold"/>
                                        <p:tgtEl>
                                          <p:spTgt spid="817"/>
                                        </p:tgtEl>
                                        <p:attrNameLst>
                                          <p:attrName>style.visibility</p:attrName>
                                        </p:attrNameLst>
                                      </p:cBhvr>
                                      <p:to>
                                        <p:strVal val="visible"/>
                                      </p:to>
                                    </p:set>
                                    <p:anim calcmode="lin" valueType="num">
                                      <p:cBhvr>
                                        <p:cTn id="43" dur="500" fill="hold"/>
                                        <p:tgtEl>
                                          <p:spTgt spid="817"/>
                                        </p:tgtEl>
                                        <p:attrNameLst>
                                          <p:attrName>ppt_x</p:attrName>
                                        </p:attrNameLst>
                                      </p:cBhvr>
                                      <p:tavLst>
                                        <p:tav tm="0">
                                          <p:val>
                                            <p:strVal val="0-#ppt_w/2"/>
                                          </p:val>
                                        </p:tav>
                                        <p:tav tm="100000">
                                          <p:val>
                                            <p:strVal val="#ppt_x"/>
                                          </p:val>
                                        </p:tav>
                                      </p:tavLst>
                                    </p:anim>
                                    <p:anim calcmode="lin" valueType="num">
                                      <p:cBhvr>
                                        <p:cTn id="44" dur="500" fill="hold"/>
                                        <p:tgtEl>
                                          <p:spTgt spid="817"/>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1" fill="hold" grpId="9" nodeType="afterEffect">
                                  <p:stCondLst>
                                    <p:cond delay="0"/>
                                  </p:stCondLst>
                                  <p:iterate>
                                    <p:tmAbs val="0"/>
                                  </p:iterate>
                                  <p:childTnLst>
                                    <p:set>
                                      <p:cBhvr>
                                        <p:cTn id="47" fill="hold"/>
                                        <p:tgtEl>
                                          <p:spTgt spid="813"/>
                                        </p:tgtEl>
                                        <p:attrNameLst>
                                          <p:attrName>style.visibility</p:attrName>
                                        </p:attrNameLst>
                                      </p:cBhvr>
                                      <p:to>
                                        <p:strVal val="visible"/>
                                      </p:to>
                                    </p:set>
                                    <p:anim calcmode="lin" valueType="num">
                                      <p:cBhvr>
                                        <p:cTn id="48" dur="1000" fill="hold"/>
                                        <p:tgtEl>
                                          <p:spTgt spid="813"/>
                                        </p:tgtEl>
                                        <p:attrNameLst>
                                          <p:attrName>ppt_x</p:attrName>
                                        </p:attrNameLst>
                                      </p:cBhvr>
                                      <p:tavLst>
                                        <p:tav tm="0">
                                          <p:val>
                                            <p:strVal val="#ppt_x"/>
                                          </p:val>
                                        </p:tav>
                                        <p:tav tm="100000">
                                          <p:val>
                                            <p:strVal val="#ppt_x"/>
                                          </p:val>
                                        </p:tav>
                                      </p:tavLst>
                                    </p:anim>
                                    <p:anim calcmode="lin" valueType="num">
                                      <p:cBhvr>
                                        <p:cTn id="49" dur="1000" fill="hold"/>
                                        <p:tgtEl>
                                          <p:spTgt spid="813"/>
                                        </p:tgtEl>
                                        <p:attrNameLst>
                                          <p:attrName>ppt_y</p:attrName>
                                        </p:attrNameLst>
                                      </p:cBhvr>
                                      <p:tavLst>
                                        <p:tav tm="0">
                                          <p:val>
                                            <p:strVal val="0-#ppt_h/2"/>
                                          </p:val>
                                        </p:tav>
                                        <p:tav tm="100000">
                                          <p:val>
                                            <p:strVal val="#ppt_y"/>
                                          </p:val>
                                        </p:tav>
                                      </p:tavLst>
                                    </p:anim>
                                  </p:childTnLst>
                                </p:cTn>
                              </p:par>
                            </p:childTnLst>
                          </p:cTn>
                        </p:par>
                        <p:par>
                          <p:cTn id="50" fill="hold">
                            <p:stCondLst>
                              <p:cond delay="1500"/>
                            </p:stCondLst>
                            <p:childTnLst>
                              <p:par>
                                <p:cTn id="51" presetID="2" presetClass="entr" presetSubtype="8" fill="hold" grpId="10" nodeType="afterEffect">
                                  <p:stCondLst>
                                    <p:cond delay="0"/>
                                  </p:stCondLst>
                                  <p:iterate>
                                    <p:tmAbs val="0"/>
                                  </p:iterate>
                                  <p:childTnLst>
                                    <p:set>
                                      <p:cBhvr>
                                        <p:cTn id="52" fill="hold"/>
                                        <p:tgtEl>
                                          <p:spTgt spid="818"/>
                                        </p:tgtEl>
                                        <p:attrNameLst>
                                          <p:attrName>style.visibility</p:attrName>
                                        </p:attrNameLst>
                                      </p:cBhvr>
                                      <p:to>
                                        <p:strVal val="visible"/>
                                      </p:to>
                                    </p:set>
                                    <p:anim calcmode="lin" valueType="num">
                                      <p:cBhvr>
                                        <p:cTn id="53" dur="500" fill="hold"/>
                                        <p:tgtEl>
                                          <p:spTgt spid="818"/>
                                        </p:tgtEl>
                                        <p:attrNameLst>
                                          <p:attrName>ppt_x</p:attrName>
                                        </p:attrNameLst>
                                      </p:cBhvr>
                                      <p:tavLst>
                                        <p:tav tm="0">
                                          <p:val>
                                            <p:strVal val="0-#ppt_w/2"/>
                                          </p:val>
                                        </p:tav>
                                        <p:tav tm="100000">
                                          <p:val>
                                            <p:strVal val="#ppt_x"/>
                                          </p:val>
                                        </p:tav>
                                      </p:tavLst>
                                    </p:anim>
                                    <p:anim calcmode="lin" valueType="num">
                                      <p:cBhvr>
                                        <p:cTn id="54" dur="500" fill="hold"/>
                                        <p:tgtEl>
                                          <p:spTgt spid="818"/>
                                        </p:tgtEl>
                                        <p:attrNameLst>
                                          <p:attrName>ppt_y</p:attrName>
                                        </p:attrNameLst>
                                      </p:cBhvr>
                                      <p:tavLst>
                                        <p:tav tm="0">
                                          <p:val>
                                            <p:strVal val="#ppt_y"/>
                                          </p:val>
                                        </p:tav>
                                        <p:tav tm="100000">
                                          <p:val>
                                            <p:strVal val="#ppt_y"/>
                                          </p:val>
                                        </p:tav>
                                      </p:tavLst>
                                    </p:anim>
                                  </p:childTnLst>
                                </p:cTn>
                              </p:par>
                            </p:childTnLst>
                          </p:cTn>
                        </p:par>
                        <p:par>
                          <p:cTn id="55" fill="hold">
                            <p:stCondLst>
                              <p:cond delay="2000"/>
                            </p:stCondLst>
                            <p:childTnLst>
                              <p:par>
                                <p:cTn id="56" presetID="2" presetClass="entr" presetSubtype="8" fill="hold" grpId="11" nodeType="afterEffect">
                                  <p:stCondLst>
                                    <p:cond delay="0"/>
                                  </p:stCondLst>
                                  <p:iterate>
                                    <p:tmAbs val="0"/>
                                  </p:iterate>
                                  <p:childTnLst>
                                    <p:set>
                                      <p:cBhvr>
                                        <p:cTn id="57" fill="hold"/>
                                        <p:tgtEl>
                                          <p:spTgt spid="821"/>
                                        </p:tgtEl>
                                        <p:attrNameLst>
                                          <p:attrName>style.visibility</p:attrName>
                                        </p:attrNameLst>
                                      </p:cBhvr>
                                      <p:to>
                                        <p:strVal val="visible"/>
                                      </p:to>
                                    </p:set>
                                    <p:anim calcmode="lin" valueType="num">
                                      <p:cBhvr>
                                        <p:cTn id="58" dur="500" fill="hold"/>
                                        <p:tgtEl>
                                          <p:spTgt spid="821"/>
                                        </p:tgtEl>
                                        <p:attrNameLst>
                                          <p:attrName>ppt_x</p:attrName>
                                        </p:attrNameLst>
                                      </p:cBhvr>
                                      <p:tavLst>
                                        <p:tav tm="0">
                                          <p:val>
                                            <p:strVal val="0-#ppt_w/2"/>
                                          </p:val>
                                        </p:tav>
                                        <p:tav tm="100000">
                                          <p:val>
                                            <p:strVal val="#ppt_x"/>
                                          </p:val>
                                        </p:tav>
                                      </p:tavLst>
                                    </p:anim>
                                    <p:anim calcmode="lin" valueType="num">
                                      <p:cBhvr>
                                        <p:cTn id="59" dur="500" fill="hold"/>
                                        <p:tgtEl>
                                          <p:spTgt spid="821"/>
                                        </p:tgtEl>
                                        <p:attrNameLst>
                                          <p:attrName>ppt_y</p:attrName>
                                        </p:attrNameLst>
                                      </p:cBhvr>
                                      <p:tavLst>
                                        <p:tav tm="0">
                                          <p:val>
                                            <p:strVal val="#ppt_y"/>
                                          </p:val>
                                        </p:tav>
                                        <p:tav tm="100000">
                                          <p:val>
                                            <p:strVal val="#ppt_y"/>
                                          </p:val>
                                        </p:tav>
                                      </p:tavLst>
                                    </p:anim>
                                  </p:childTnLst>
                                </p:cTn>
                              </p:par>
                            </p:childTnLst>
                          </p:cTn>
                        </p:par>
                        <p:par>
                          <p:cTn id="60" fill="hold">
                            <p:stCondLst>
                              <p:cond delay="2500"/>
                            </p:stCondLst>
                            <p:childTnLst>
                              <p:par>
                                <p:cTn id="61" presetID="10" presetClass="entr" fill="hold" grpId="12" nodeType="afterEffect">
                                  <p:stCondLst>
                                    <p:cond delay="0"/>
                                  </p:stCondLst>
                                  <p:iterate>
                                    <p:tmAbs val="0"/>
                                  </p:iterate>
                                  <p:childTnLst>
                                    <p:set>
                                      <p:cBhvr>
                                        <p:cTn id="62" fill="hold"/>
                                        <p:tgtEl>
                                          <p:spTgt spid="822"/>
                                        </p:tgtEl>
                                        <p:attrNameLst>
                                          <p:attrName>style.visibility</p:attrName>
                                        </p:attrNameLst>
                                      </p:cBhvr>
                                      <p:to>
                                        <p:strVal val="visible"/>
                                      </p:to>
                                    </p:set>
                                    <p:animEffect transition="in" filter="fade">
                                      <p:cBhvr>
                                        <p:cTn id="63" dur="500"/>
                                        <p:tgtEl>
                                          <p:spTgt spid="822"/>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1" fill="hold" grpId="13" nodeType="clickEffect">
                                  <p:stCondLst>
                                    <p:cond delay="0"/>
                                  </p:stCondLst>
                                  <p:iterate>
                                    <p:tmAbs val="0"/>
                                  </p:iterate>
                                  <p:childTnLst>
                                    <p:set>
                                      <p:cBhvr>
                                        <p:cTn id="67" fill="hold"/>
                                        <p:tgtEl>
                                          <p:spTgt spid="798"/>
                                        </p:tgtEl>
                                        <p:attrNameLst>
                                          <p:attrName>style.visibility</p:attrName>
                                        </p:attrNameLst>
                                      </p:cBhvr>
                                      <p:to>
                                        <p:strVal val="visible"/>
                                      </p:to>
                                    </p:set>
                                    <p:anim calcmode="lin" valueType="num">
                                      <p:cBhvr>
                                        <p:cTn id="68" dur="500" fill="hold"/>
                                        <p:tgtEl>
                                          <p:spTgt spid="798"/>
                                        </p:tgtEl>
                                        <p:attrNameLst>
                                          <p:attrName>ppt_x</p:attrName>
                                        </p:attrNameLst>
                                      </p:cBhvr>
                                      <p:tavLst>
                                        <p:tav tm="0">
                                          <p:val>
                                            <p:strVal val="#ppt_x"/>
                                          </p:val>
                                        </p:tav>
                                        <p:tav tm="100000">
                                          <p:val>
                                            <p:strVal val="#ppt_x"/>
                                          </p:val>
                                        </p:tav>
                                      </p:tavLst>
                                    </p:anim>
                                    <p:anim calcmode="lin" valueType="num">
                                      <p:cBhvr>
                                        <p:cTn id="69" dur="500" fill="hold"/>
                                        <p:tgtEl>
                                          <p:spTgt spid="798"/>
                                        </p:tgtEl>
                                        <p:attrNameLst>
                                          <p:attrName>ppt_y</p:attrName>
                                        </p:attrNameLst>
                                      </p:cBhvr>
                                      <p:tavLst>
                                        <p:tav tm="0">
                                          <p:val>
                                            <p:strVal val="0-#ppt_h/2"/>
                                          </p:val>
                                        </p:tav>
                                        <p:tav tm="100000">
                                          <p:val>
                                            <p:strVal val="#ppt_y"/>
                                          </p:val>
                                        </p:tav>
                                      </p:tavLst>
                                    </p:anim>
                                  </p:childTnLst>
                                </p:cTn>
                              </p:par>
                            </p:childTnLst>
                          </p:cTn>
                        </p:par>
                        <p:par>
                          <p:cTn id="70" fill="hold">
                            <p:stCondLst>
                              <p:cond delay="500"/>
                            </p:stCondLst>
                            <p:childTnLst>
                              <p:par>
                                <p:cTn id="71" presetID="2" presetClass="entr" presetSubtype="4" fill="hold" grpId="14" nodeType="afterEffect">
                                  <p:stCondLst>
                                    <p:cond delay="0"/>
                                  </p:stCondLst>
                                  <p:iterate>
                                    <p:tmAbs val="0"/>
                                  </p:iterate>
                                  <p:childTnLst>
                                    <p:set>
                                      <p:cBhvr>
                                        <p:cTn id="72" fill="hold"/>
                                        <p:tgtEl>
                                          <p:spTgt spid="838"/>
                                        </p:tgtEl>
                                        <p:attrNameLst>
                                          <p:attrName>style.visibility</p:attrName>
                                        </p:attrNameLst>
                                      </p:cBhvr>
                                      <p:to>
                                        <p:strVal val="visible"/>
                                      </p:to>
                                    </p:set>
                                    <p:anim calcmode="lin" valueType="num">
                                      <p:cBhvr>
                                        <p:cTn id="73" dur="250" fill="hold"/>
                                        <p:tgtEl>
                                          <p:spTgt spid="838"/>
                                        </p:tgtEl>
                                        <p:attrNameLst>
                                          <p:attrName>ppt_x</p:attrName>
                                        </p:attrNameLst>
                                      </p:cBhvr>
                                      <p:tavLst>
                                        <p:tav tm="0">
                                          <p:val>
                                            <p:strVal val="#ppt_x"/>
                                          </p:val>
                                        </p:tav>
                                        <p:tav tm="100000">
                                          <p:val>
                                            <p:strVal val="#ppt_x"/>
                                          </p:val>
                                        </p:tav>
                                      </p:tavLst>
                                    </p:anim>
                                    <p:anim calcmode="lin" valueType="num">
                                      <p:cBhvr>
                                        <p:cTn id="74" dur="250" fill="hold"/>
                                        <p:tgtEl>
                                          <p:spTgt spid="83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15" nodeType="clickEffect">
                                  <p:stCondLst>
                                    <p:cond delay="0"/>
                                  </p:stCondLst>
                                  <p:iterate>
                                    <p:tmAbs val="0"/>
                                  </p:iterate>
                                  <p:childTnLst>
                                    <p:set>
                                      <p:cBhvr>
                                        <p:cTn id="78" fill="hold"/>
                                        <p:tgtEl>
                                          <p:spTgt spid="835"/>
                                        </p:tgtEl>
                                        <p:attrNameLst>
                                          <p:attrName>style.visibility</p:attrName>
                                        </p:attrNameLst>
                                      </p:cBhvr>
                                      <p:to>
                                        <p:strVal val="visible"/>
                                      </p:to>
                                    </p:set>
                                    <p:anim calcmode="lin" valueType="num">
                                      <p:cBhvr>
                                        <p:cTn id="79" dur="500" fill="hold"/>
                                        <p:tgtEl>
                                          <p:spTgt spid="835"/>
                                        </p:tgtEl>
                                        <p:attrNameLst>
                                          <p:attrName>ppt_x</p:attrName>
                                        </p:attrNameLst>
                                      </p:cBhvr>
                                      <p:tavLst>
                                        <p:tav tm="0">
                                          <p:val>
                                            <p:strVal val="0-#ppt_w/2"/>
                                          </p:val>
                                        </p:tav>
                                        <p:tav tm="100000">
                                          <p:val>
                                            <p:strVal val="#ppt_x"/>
                                          </p:val>
                                        </p:tav>
                                      </p:tavLst>
                                    </p:anim>
                                    <p:anim calcmode="lin" valueType="num">
                                      <p:cBhvr>
                                        <p:cTn id="80" dur="500" fill="hold"/>
                                        <p:tgtEl>
                                          <p:spTgt spid="835"/>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2" presetClass="entr" presetSubtype="1" fill="hold" grpId="16" nodeType="afterEffect">
                                  <p:stCondLst>
                                    <p:cond delay="0"/>
                                  </p:stCondLst>
                                  <p:iterate>
                                    <p:tmAbs val="0"/>
                                  </p:iterate>
                                  <p:childTnLst>
                                    <p:set>
                                      <p:cBhvr>
                                        <p:cTn id="83" fill="hold"/>
                                        <p:tgtEl>
                                          <p:spTgt spid="837"/>
                                        </p:tgtEl>
                                        <p:attrNameLst>
                                          <p:attrName>style.visibility</p:attrName>
                                        </p:attrNameLst>
                                      </p:cBhvr>
                                      <p:to>
                                        <p:strVal val="visible"/>
                                      </p:to>
                                    </p:set>
                                    <p:anim calcmode="lin" valueType="num">
                                      <p:cBhvr>
                                        <p:cTn id="84" dur="250" fill="hold"/>
                                        <p:tgtEl>
                                          <p:spTgt spid="837"/>
                                        </p:tgtEl>
                                        <p:attrNameLst>
                                          <p:attrName>ppt_x</p:attrName>
                                        </p:attrNameLst>
                                      </p:cBhvr>
                                      <p:tavLst>
                                        <p:tav tm="0">
                                          <p:val>
                                            <p:strVal val="#ppt_x"/>
                                          </p:val>
                                        </p:tav>
                                        <p:tav tm="100000">
                                          <p:val>
                                            <p:strVal val="#ppt_x"/>
                                          </p:val>
                                        </p:tav>
                                      </p:tavLst>
                                    </p:anim>
                                    <p:anim calcmode="lin" valueType="num">
                                      <p:cBhvr>
                                        <p:cTn id="85" dur="250" fill="hold"/>
                                        <p:tgtEl>
                                          <p:spTgt spid="837"/>
                                        </p:tgtEl>
                                        <p:attrNameLst>
                                          <p:attrName>ppt_y</p:attrName>
                                        </p:attrNameLst>
                                      </p:cBhvr>
                                      <p:tavLst>
                                        <p:tav tm="0">
                                          <p:val>
                                            <p:strVal val="0-#ppt_h/2"/>
                                          </p:val>
                                        </p:tav>
                                        <p:tav tm="100000">
                                          <p:val>
                                            <p:strVal val="#ppt_y"/>
                                          </p:val>
                                        </p:tav>
                                      </p:tavLst>
                                    </p:anim>
                                  </p:childTnLst>
                                </p:cTn>
                              </p:par>
                            </p:childTnLst>
                          </p:cTn>
                        </p:par>
                        <p:par>
                          <p:cTn id="86" fill="hold">
                            <p:stCondLst>
                              <p:cond delay="750"/>
                            </p:stCondLst>
                            <p:childTnLst>
                              <p:par>
                                <p:cTn id="87" presetID="10" presetClass="entr" fill="hold" grpId="17" nodeType="afterEffect">
                                  <p:stCondLst>
                                    <p:cond delay="0"/>
                                  </p:stCondLst>
                                  <p:iterate>
                                    <p:tmAbs val="0"/>
                                  </p:iterate>
                                  <p:childTnLst>
                                    <p:set>
                                      <p:cBhvr>
                                        <p:cTn id="88" fill="hold"/>
                                        <p:tgtEl>
                                          <p:spTgt spid="836"/>
                                        </p:tgtEl>
                                        <p:attrNameLst>
                                          <p:attrName>style.visibility</p:attrName>
                                        </p:attrNameLst>
                                      </p:cBhvr>
                                      <p:to>
                                        <p:strVal val="visible"/>
                                      </p:to>
                                    </p:set>
                                    <p:animEffect transition="in" filter="fade">
                                      <p:cBhvr>
                                        <p:cTn id="89" dur="500"/>
                                        <p:tgtEl>
                                          <p:spTgt spid="836"/>
                                        </p:tgtEl>
                                      </p:cBhvr>
                                    </p:animEffect>
                                  </p:childTnLst>
                                </p:cTn>
                              </p:par>
                            </p:childTnLst>
                          </p:cTn>
                        </p:par>
                        <p:par>
                          <p:cTn id="90" fill="hold">
                            <p:stCondLst>
                              <p:cond delay="1250"/>
                            </p:stCondLst>
                            <p:childTnLst>
                              <p:par>
                                <p:cTn id="91" presetID="2" presetClass="entr" presetSubtype="4" fill="hold" grpId="18" nodeType="afterEffect">
                                  <p:stCondLst>
                                    <p:cond delay="0"/>
                                  </p:stCondLst>
                                  <p:iterate>
                                    <p:tmAbs val="0"/>
                                  </p:iterate>
                                  <p:childTnLst>
                                    <p:set>
                                      <p:cBhvr>
                                        <p:cTn id="92" fill="hold"/>
                                        <p:tgtEl>
                                          <p:spTgt spid="841"/>
                                        </p:tgtEl>
                                        <p:attrNameLst>
                                          <p:attrName>style.visibility</p:attrName>
                                        </p:attrNameLst>
                                      </p:cBhvr>
                                      <p:to>
                                        <p:strVal val="visible"/>
                                      </p:to>
                                    </p:set>
                                    <p:anim calcmode="lin" valueType="num">
                                      <p:cBhvr>
                                        <p:cTn id="93" dur="500" fill="hold"/>
                                        <p:tgtEl>
                                          <p:spTgt spid="841"/>
                                        </p:tgtEl>
                                        <p:attrNameLst>
                                          <p:attrName>ppt_x</p:attrName>
                                        </p:attrNameLst>
                                      </p:cBhvr>
                                      <p:tavLst>
                                        <p:tav tm="0">
                                          <p:val>
                                            <p:strVal val="#ppt_x"/>
                                          </p:val>
                                        </p:tav>
                                        <p:tav tm="100000">
                                          <p:val>
                                            <p:strVal val="#ppt_x"/>
                                          </p:val>
                                        </p:tav>
                                      </p:tavLst>
                                    </p:anim>
                                    <p:anim calcmode="lin" valueType="num">
                                      <p:cBhvr>
                                        <p:cTn id="94" dur="500" fill="hold"/>
                                        <p:tgtEl>
                                          <p:spTgt spid="841"/>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grpId="19" nodeType="clickEffect">
                                  <p:stCondLst>
                                    <p:cond delay="0"/>
                                  </p:stCondLst>
                                  <p:iterate>
                                    <p:tmAbs val="0"/>
                                  </p:iterate>
                                  <p:childTnLst>
                                    <p:set>
                                      <p:cBhvr>
                                        <p:cTn id="98" fill="hold"/>
                                        <p:tgtEl>
                                          <p:spTgt spid="828"/>
                                        </p:tgtEl>
                                        <p:attrNameLst>
                                          <p:attrName>style.visibility</p:attrName>
                                        </p:attrNameLst>
                                      </p:cBhvr>
                                      <p:to>
                                        <p:strVal val="visible"/>
                                      </p:to>
                                    </p:set>
                                    <p:anim calcmode="lin" valueType="num">
                                      <p:cBhvr>
                                        <p:cTn id="99" dur="500" fill="hold"/>
                                        <p:tgtEl>
                                          <p:spTgt spid="828"/>
                                        </p:tgtEl>
                                        <p:attrNameLst>
                                          <p:attrName>ppt_x</p:attrName>
                                        </p:attrNameLst>
                                      </p:cBhvr>
                                      <p:tavLst>
                                        <p:tav tm="0">
                                          <p:val>
                                            <p:strVal val="0-#ppt_w/2"/>
                                          </p:val>
                                        </p:tav>
                                        <p:tav tm="100000">
                                          <p:val>
                                            <p:strVal val="#ppt_x"/>
                                          </p:val>
                                        </p:tav>
                                      </p:tavLst>
                                    </p:anim>
                                    <p:anim calcmode="lin" valueType="num">
                                      <p:cBhvr>
                                        <p:cTn id="100" dur="500" fill="hold"/>
                                        <p:tgtEl>
                                          <p:spTgt spid="828"/>
                                        </p:tgtEl>
                                        <p:attrNameLst>
                                          <p:attrName>ppt_y</p:attrName>
                                        </p:attrNameLst>
                                      </p:cBhvr>
                                      <p:tavLst>
                                        <p:tav tm="0">
                                          <p:val>
                                            <p:strVal val="#ppt_y"/>
                                          </p:val>
                                        </p:tav>
                                        <p:tav tm="100000">
                                          <p:val>
                                            <p:strVal val="#ppt_y"/>
                                          </p:val>
                                        </p:tav>
                                      </p:tavLst>
                                    </p:anim>
                                  </p:childTnLst>
                                </p:cTn>
                              </p:par>
                            </p:childTnLst>
                          </p:cTn>
                        </p:par>
                        <p:par>
                          <p:cTn id="101" fill="hold">
                            <p:stCondLst>
                              <p:cond delay="500"/>
                            </p:stCondLst>
                            <p:childTnLst>
                              <p:par>
                                <p:cTn id="102" presetID="2" presetClass="entr" presetSubtype="4" fill="hold" grpId="20" nodeType="afterEffect">
                                  <p:stCondLst>
                                    <p:cond delay="0"/>
                                  </p:stCondLst>
                                  <p:iterate>
                                    <p:tmAbs val="0"/>
                                  </p:iterate>
                                  <p:childTnLst>
                                    <p:set>
                                      <p:cBhvr>
                                        <p:cTn id="103" fill="hold"/>
                                        <p:tgtEl>
                                          <p:spTgt spid="830"/>
                                        </p:tgtEl>
                                        <p:attrNameLst>
                                          <p:attrName>style.visibility</p:attrName>
                                        </p:attrNameLst>
                                      </p:cBhvr>
                                      <p:to>
                                        <p:strVal val="visible"/>
                                      </p:to>
                                    </p:set>
                                    <p:anim calcmode="lin" valueType="num">
                                      <p:cBhvr>
                                        <p:cTn id="104" dur="250" fill="hold"/>
                                        <p:tgtEl>
                                          <p:spTgt spid="830"/>
                                        </p:tgtEl>
                                        <p:attrNameLst>
                                          <p:attrName>ppt_x</p:attrName>
                                        </p:attrNameLst>
                                      </p:cBhvr>
                                      <p:tavLst>
                                        <p:tav tm="0">
                                          <p:val>
                                            <p:strVal val="#ppt_x"/>
                                          </p:val>
                                        </p:tav>
                                        <p:tav tm="100000">
                                          <p:val>
                                            <p:strVal val="#ppt_x"/>
                                          </p:val>
                                        </p:tav>
                                      </p:tavLst>
                                    </p:anim>
                                    <p:anim calcmode="lin" valueType="num">
                                      <p:cBhvr>
                                        <p:cTn id="105" dur="250" fill="hold"/>
                                        <p:tgtEl>
                                          <p:spTgt spid="830"/>
                                        </p:tgtEl>
                                        <p:attrNameLst>
                                          <p:attrName>ppt_y</p:attrName>
                                        </p:attrNameLst>
                                      </p:cBhvr>
                                      <p:tavLst>
                                        <p:tav tm="0">
                                          <p:val>
                                            <p:strVal val="1+#ppt_h/2"/>
                                          </p:val>
                                        </p:tav>
                                        <p:tav tm="100000">
                                          <p:val>
                                            <p:strVal val="#ppt_y"/>
                                          </p:val>
                                        </p:tav>
                                      </p:tavLst>
                                    </p:anim>
                                  </p:childTnLst>
                                </p:cTn>
                              </p:par>
                            </p:childTnLst>
                          </p:cTn>
                        </p:par>
                        <p:par>
                          <p:cTn id="106" fill="hold">
                            <p:stCondLst>
                              <p:cond delay="750"/>
                            </p:stCondLst>
                            <p:childTnLst>
                              <p:par>
                                <p:cTn id="107" presetID="2" presetClass="entr" presetSubtype="4" fill="hold" grpId="21" nodeType="afterEffect">
                                  <p:stCondLst>
                                    <p:cond delay="0"/>
                                  </p:stCondLst>
                                  <p:iterate>
                                    <p:tmAbs val="0"/>
                                  </p:iterate>
                                  <p:childTnLst>
                                    <p:set>
                                      <p:cBhvr>
                                        <p:cTn id="108" fill="hold"/>
                                        <p:tgtEl>
                                          <p:spTgt spid="829"/>
                                        </p:tgtEl>
                                        <p:attrNameLst>
                                          <p:attrName>style.visibility</p:attrName>
                                        </p:attrNameLst>
                                      </p:cBhvr>
                                      <p:to>
                                        <p:strVal val="visible"/>
                                      </p:to>
                                    </p:set>
                                    <p:anim calcmode="lin" valueType="num">
                                      <p:cBhvr>
                                        <p:cTn id="109" dur="250" fill="hold"/>
                                        <p:tgtEl>
                                          <p:spTgt spid="829"/>
                                        </p:tgtEl>
                                        <p:attrNameLst>
                                          <p:attrName>ppt_x</p:attrName>
                                        </p:attrNameLst>
                                      </p:cBhvr>
                                      <p:tavLst>
                                        <p:tav tm="0">
                                          <p:val>
                                            <p:strVal val="#ppt_x"/>
                                          </p:val>
                                        </p:tav>
                                        <p:tav tm="100000">
                                          <p:val>
                                            <p:strVal val="#ppt_x"/>
                                          </p:val>
                                        </p:tav>
                                      </p:tavLst>
                                    </p:anim>
                                    <p:anim calcmode="lin" valueType="num">
                                      <p:cBhvr>
                                        <p:cTn id="110" dur="250" fill="hold"/>
                                        <p:tgtEl>
                                          <p:spTgt spid="829"/>
                                        </p:tgtEl>
                                        <p:attrNameLst>
                                          <p:attrName>ppt_y</p:attrName>
                                        </p:attrNameLst>
                                      </p:cBhvr>
                                      <p:tavLst>
                                        <p:tav tm="0">
                                          <p:val>
                                            <p:strVal val="1+#ppt_h/2"/>
                                          </p:val>
                                        </p:tav>
                                        <p:tav tm="100000">
                                          <p:val>
                                            <p:strVal val="#ppt_y"/>
                                          </p:val>
                                        </p:tav>
                                      </p:tavLst>
                                    </p:anim>
                                  </p:childTnLst>
                                </p:cTn>
                              </p:par>
                            </p:childTnLst>
                          </p:cTn>
                        </p:par>
                        <p:par>
                          <p:cTn id="111" fill="hold">
                            <p:stCondLst>
                              <p:cond delay="1000"/>
                            </p:stCondLst>
                            <p:childTnLst>
                              <p:par>
                                <p:cTn id="112" presetID="2" presetClass="entr" presetSubtype="1" fill="hold" grpId="22" nodeType="afterEffect">
                                  <p:stCondLst>
                                    <p:cond delay="0"/>
                                  </p:stCondLst>
                                  <p:iterate>
                                    <p:tmAbs val="0"/>
                                  </p:iterate>
                                  <p:childTnLst>
                                    <p:set>
                                      <p:cBhvr>
                                        <p:cTn id="113" fill="hold"/>
                                        <p:tgtEl>
                                          <p:spTgt spid="831"/>
                                        </p:tgtEl>
                                        <p:attrNameLst>
                                          <p:attrName>style.visibility</p:attrName>
                                        </p:attrNameLst>
                                      </p:cBhvr>
                                      <p:to>
                                        <p:strVal val="visible"/>
                                      </p:to>
                                    </p:set>
                                    <p:anim calcmode="lin" valueType="num">
                                      <p:cBhvr>
                                        <p:cTn id="114" dur="250" fill="hold"/>
                                        <p:tgtEl>
                                          <p:spTgt spid="831"/>
                                        </p:tgtEl>
                                        <p:attrNameLst>
                                          <p:attrName>ppt_x</p:attrName>
                                        </p:attrNameLst>
                                      </p:cBhvr>
                                      <p:tavLst>
                                        <p:tav tm="0">
                                          <p:val>
                                            <p:strVal val="#ppt_x"/>
                                          </p:val>
                                        </p:tav>
                                        <p:tav tm="100000">
                                          <p:val>
                                            <p:strVal val="#ppt_x"/>
                                          </p:val>
                                        </p:tav>
                                      </p:tavLst>
                                    </p:anim>
                                    <p:anim calcmode="lin" valueType="num">
                                      <p:cBhvr>
                                        <p:cTn id="115" dur="250" fill="hold"/>
                                        <p:tgtEl>
                                          <p:spTgt spid="831"/>
                                        </p:tgtEl>
                                        <p:attrNameLst>
                                          <p:attrName>ppt_y</p:attrName>
                                        </p:attrNameLst>
                                      </p:cBhvr>
                                      <p:tavLst>
                                        <p:tav tm="0">
                                          <p:val>
                                            <p:strVal val="0-#ppt_h/2"/>
                                          </p:val>
                                        </p:tav>
                                        <p:tav tm="100000">
                                          <p:val>
                                            <p:strVal val="#ppt_y"/>
                                          </p:val>
                                        </p:tav>
                                      </p:tavLst>
                                    </p:anim>
                                  </p:childTnLst>
                                </p:cTn>
                              </p:par>
                            </p:childTnLst>
                          </p:cTn>
                        </p:par>
                        <p:par>
                          <p:cTn id="116" fill="hold">
                            <p:stCondLst>
                              <p:cond delay="1250"/>
                            </p:stCondLst>
                            <p:childTnLst>
                              <p:par>
                                <p:cTn id="117" presetID="10" presetClass="entr" fill="hold" grpId="23" nodeType="afterEffect">
                                  <p:stCondLst>
                                    <p:cond delay="0"/>
                                  </p:stCondLst>
                                  <p:iterate>
                                    <p:tmAbs val="0"/>
                                  </p:iterate>
                                  <p:childTnLst>
                                    <p:set>
                                      <p:cBhvr>
                                        <p:cTn id="118" fill="hold"/>
                                        <p:tgtEl>
                                          <p:spTgt spid="832"/>
                                        </p:tgtEl>
                                        <p:attrNameLst>
                                          <p:attrName>style.visibility</p:attrName>
                                        </p:attrNameLst>
                                      </p:cBhvr>
                                      <p:to>
                                        <p:strVal val="visible"/>
                                      </p:to>
                                    </p:set>
                                    <p:animEffect transition="in" filter="fade">
                                      <p:cBhvr>
                                        <p:cTn id="119" dur="500"/>
                                        <p:tgtEl>
                                          <p:spTgt spid="832"/>
                                        </p:tgtEl>
                                      </p:cBhvr>
                                    </p:animEffect>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24" nodeType="clickEffect">
                                  <p:stCondLst>
                                    <p:cond delay="0"/>
                                  </p:stCondLst>
                                  <p:iterate>
                                    <p:tmAbs val="0"/>
                                  </p:iterate>
                                  <p:childTnLst>
                                    <p:set>
                                      <p:cBhvr>
                                        <p:cTn id="123" fill="hold"/>
                                        <p:tgtEl>
                                          <p:spTgt spid="802"/>
                                        </p:tgtEl>
                                        <p:attrNameLst>
                                          <p:attrName>style.visibility</p:attrName>
                                        </p:attrNameLst>
                                      </p:cBhvr>
                                      <p:to>
                                        <p:strVal val="visible"/>
                                      </p:to>
                                    </p:set>
                                    <p:anim calcmode="lin" valueType="num">
                                      <p:cBhvr>
                                        <p:cTn id="124" dur="500" fill="hold"/>
                                        <p:tgtEl>
                                          <p:spTgt spid="802"/>
                                        </p:tgtEl>
                                        <p:attrNameLst>
                                          <p:attrName>ppt_x</p:attrName>
                                        </p:attrNameLst>
                                      </p:cBhvr>
                                      <p:tavLst>
                                        <p:tav tm="0">
                                          <p:val>
                                            <p:strVal val="#ppt_x"/>
                                          </p:val>
                                        </p:tav>
                                        <p:tav tm="100000">
                                          <p:val>
                                            <p:strVal val="#ppt_x"/>
                                          </p:val>
                                        </p:tav>
                                      </p:tavLst>
                                    </p:anim>
                                    <p:anim calcmode="lin" valueType="num">
                                      <p:cBhvr>
                                        <p:cTn id="125" dur="500" fill="hold"/>
                                        <p:tgtEl>
                                          <p:spTgt spid="802"/>
                                        </p:tgtEl>
                                        <p:attrNameLst>
                                          <p:attrName>ppt_y</p:attrName>
                                        </p:attrNameLst>
                                      </p:cBhvr>
                                      <p:tavLst>
                                        <p:tav tm="0">
                                          <p:val>
                                            <p:strVal val="1+#ppt_h/2"/>
                                          </p:val>
                                        </p:tav>
                                        <p:tav tm="100000">
                                          <p:val>
                                            <p:strVal val="#ppt_y"/>
                                          </p:val>
                                        </p:tav>
                                      </p:tavLst>
                                    </p:anim>
                                  </p:childTnLst>
                                </p:cTn>
                              </p:par>
                            </p:childTnLst>
                          </p:cTn>
                        </p:par>
                        <p:par>
                          <p:cTn id="126" fill="hold">
                            <p:stCondLst>
                              <p:cond delay="500"/>
                            </p:stCondLst>
                            <p:childTnLst>
                              <p:par>
                                <p:cTn id="127" presetID="2" presetClass="entr" presetSubtype="4" fill="hold" grpId="25" nodeType="afterEffect">
                                  <p:stCondLst>
                                    <p:cond delay="0"/>
                                  </p:stCondLst>
                                  <p:iterate>
                                    <p:tmAbs val="0"/>
                                  </p:iterate>
                                  <p:childTnLst>
                                    <p:set>
                                      <p:cBhvr>
                                        <p:cTn id="128" fill="hold"/>
                                        <p:tgtEl>
                                          <p:spTgt spid="839"/>
                                        </p:tgtEl>
                                        <p:attrNameLst>
                                          <p:attrName>style.visibility</p:attrName>
                                        </p:attrNameLst>
                                      </p:cBhvr>
                                      <p:to>
                                        <p:strVal val="visible"/>
                                      </p:to>
                                    </p:set>
                                    <p:anim calcmode="lin" valueType="num">
                                      <p:cBhvr>
                                        <p:cTn id="129" dur="250" fill="hold"/>
                                        <p:tgtEl>
                                          <p:spTgt spid="839"/>
                                        </p:tgtEl>
                                        <p:attrNameLst>
                                          <p:attrName>ppt_x</p:attrName>
                                        </p:attrNameLst>
                                      </p:cBhvr>
                                      <p:tavLst>
                                        <p:tav tm="0">
                                          <p:val>
                                            <p:strVal val="#ppt_x"/>
                                          </p:val>
                                        </p:tav>
                                        <p:tav tm="100000">
                                          <p:val>
                                            <p:strVal val="#ppt_x"/>
                                          </p:val>
                                        </p:tav>
                                      </p:tavLst>
                                    </p:anim>
                                    <p:anim calcmode="lin" valueType="num">
                                      <p:cBhvr>
                                        <p:cTn id="130" dur="250" fill="hold"/>
                                        <p:tgtEl>
                                          <p:spTgt spid="839"/>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2" fill="hold" grpId="26" nodeType="clickEffect">
                                  <p:stCondLst>
                                    <p:cond delay="0"/>
                                  </p:stCondLst>
                                  <p:iterate>
                                    <p:tmAbs val="0"/>
                                  </p:iterate>
                                  <p:childTnLst>
                                    <p:set>
                                      <p:cBhvr>
                                        <p:cTn id="134" fill="hold"/>
                                        <p:tgtEl>
                                          <p:spTgt spid="848"/>
                                        </p:tgtEl>
                                        <p:attrNameLst>
                                          <p:attrName>style.visibility</p:attrName>
                                        </p:attrNameLst>
                                      </p:cBhvr>
                                      <p:to>
                                        <p:strVal val="visible"/>
                                      </p:to>
                                    </p:set>
                                    <p:anim calcmode="lin" valueType="num">
                                      <p:cBhvr>
                                        <p:cTn id="135" dur="500" fill="hold"/>
                                        <p:tgtEl>
                                          <p:spTgt spid="848"/>
                                        </p:tgtEl>
                                        <p:attrNameLst>
                                          <p:attrName>ppt_x</p:attrName>
                                        </p:attrNameLst>
                                      </p:cBhvr>
                                      <p:tavLst>
                                        <p:tav tm="0">
                                          <p:val>
                                            <p:strVal val="1+#ppt_w/2"/>
                                          </p:val>
                                        </p:tav>
                                        <p:tav tm="100000">
                                          <p:val>
                                            <p:strVal val="#ppt_x"/>
                                          </p:val>
                                        </p:tav>
                                      </p:tavLst>
                                    </p:anim>
                                    <p:anim calcmode="lin" valueType="num">
                                      <p:cBhvr>
                                        <p:cTn id="136" dur="500" fill="hold"/>
                                        <p:tgtEl>
                                          <p:spTgt spid="848"/>
                                        </p:tgtEl>
                                        <p:attrNameLst>
                                          <p:attrName>ppt_y</p:attrName>
                                        </p:attrNameLst>
                                      </p:cBhvr>
                                      <p:tavLst>
                                        <p:tav tm="0">
                                          <p:val>
                                            <p:strVal val="#ppt_y"/>
                                          </p:val>
                                        </p:tav>
                                        <p:tav tm="100000">
                                          <p:val>
                                            <p:strVal val="#ppt_y"/>
                                          </p:val>
                                        </p:tav>
                                      </p:tavLst>
                                    </p:anim>
                                  </p:childTnLst>
                                </p:cTn>
                              </p:par>
                            </p:childTnLst>
                          </p:cTn>
                        </p:par>
                        <p:par>
                          <p:cTn id="137" fill="hold">
                            <p:stCondLst>
                              <p:cond delay="500"/>
                            </p:stCondLst>
                            <p:childTnLst>
                              <p:par>
                                <p:cTn id="138" presetID="2" presetClass="entr" presetSubtype="4" fill="hold" grpId="27" nodeType="afterEffect">
                                  <p:stCondLst>
                                    <p:cond delay="0"/>
                                  </p:stCondLst>
                                  <p:iterate>
                                    <p:tmAbs val="0"/>
                                  </p:iterate>
                                  <p:childTnLst>
                                    <p:set>
                                      <p:cBhvr>
                                        <p:cTn id="139" fill="hold"/>
                                        <p:tgtEl>
                                          <p:spTgt spid="850"/>
                                        </p:tgtEl>
                                        <p:attrNameLst>
                                          <p:attrName>style.visibility</p:attrName>
                                        </p:attrNameLst>
                                      </p:cBhvr>
                                      <p:to>
                                        <p:strVal val="visible"/>
                                      </p:to>
                                    </p:set>
                                    <p:anim calcmode="lin" valueType="num">
                                      <p:cBhvr>
                                        <p:cTn id="140" dur="250" fill="hold"/>
                                        <p:tgtEl>
                                          <p:spTgt spid="850"/>
                                        </p:tgtEl>
                                        <p:attrNameLst>
                                          <p:attrName>ppt_x</p:attrName>
                                        </p:attrNameLst>
                                      </p:cBhvr>
                                      <p:tavLst>
                                        <p:tav tm="0">
                                          <p:val>
                                            <p:strVal val="#ppt_x"/>
                                          </p:val>
                                        </p:tav>
                                        <p:tav tm="100000">
                                          <p:val>
                                            <p:strVal val="#ppt_x"/>
                                          </p:val>
                                        </p:tav>
                                      </p:tavLst>
                                    </p:anim>
                                    <p:anim calcmode="lin" valueType="num">
                                      <p:cBhvr>
                                        <p:cTn id="141" dur="250" fill="hold"/>
                                        <p:tgtEl>
                                          <p:spTgt spid="850"/>
                                        </p:tgtEl>
                                        <p:attrNameLst>
                                          <p:attrName>ppt_y</p:attrName>
                                        </p:attrNameLst>
                                      </p:cBhvr>
                                      <p:tavLst>
                                        <p:tav tm="0">
                                          <p:val>
                                            <p:strVal val="1+#ppt_h/2"/>
                                          </p:val>
                                        </p:tav>
                                        <p:tav tm="100000">
                                          <p:val>
                                            <p:strVal val="#ppt_y"/>
                                          </p:val>
                                        </p:tav>
                                      </p:tavLst>
                                    </p:anim>
                                  </p:childTnLst>
                                </p:cTn>
                              </p:par>
                            </p:childTnLst>
                          </p:cTn>
                        </p:par>
                        <p:par>
                          <p:cTn id="142" fill="hold">
                            <p:stCondLst>
                              <p:cond delay="750"/>
                            </p:stCondLst>
                            <p:childTnLst>
                              <p:par>
                                <p:cTn id="143" presetID="10" presetClass="entr" fill="hold" grpId="28" nodeType="afterEffect">
                                  <p:stCondLst>
                                    <p:cond delay="0"/>
                                  </p:stCondLst>
                                  <p:iterate>
                                    <p:tmAbs val="0"/>
                                  </p:iterate>
                                  <p:childTnLst>
                                    <p:set>
                                      <p:cBhvr>
                                        <p:cTn id="144" fill="hold"/>
                                        <p:tgtEl>
                                          <p:spTgt spid="849"/>
                                        </p:tgtEl>
                                        <p:attrNameLst>
                                          <p:attrName>style.visibility</p:attrName>
                                        </p:attrNameLst>
                                      </p:cBhvr>
                                      <p:to>
                                        <p:strVal val="visible"/>
                                      </p:to>
                                    </p:set>
                                    <p:animEffect transition="in" filter="fade">
                                      <p:cBhvr>
                                        <p:cTn id="145" dur="500"/>
                                        <p:tgtEl>
                                          <p:spTgt spid="849"/>
                                        </p:tgtEl>
                                      </p:cBhvr>
                                    </p:animEffect>
                                  </p:childTnLst>
                                </p:cTn>
                              </p:par>
                            </p:childTnLst>
                          </p:cTn>
                        </p:par>
                        <p:par>
                          <p:cTn id="146" fill="hold">
                            <p:stCondLst>
                              <p:cond delay="1250"/>
                            </p:stCondLst>
                            <p:childTnLst>
                              <p:par>
                                <p:cTn id="147" presetID="2" presetClass="entr" presetSubtype="4" fill="hold" grpId="29" nodeType="afterEffect">
                                  <p:stCondLst>
                                    <p:cond delay="0"/>
                                  </p:stCondLst>
                                  <p:iterate>
                                    <p:tmAbs val="0"/>
                                  </p:iterate>
                                  <p:childTnLst>
                                    <p:set>
                                      <p:cBhvr>
                                        <p:cTn id="148" fill="hold"/>
                                        <p:tgtEl>
                                          <p:spTgt spid="851"/>
                                        </p:tgtEl>
                                        <p:attrNameLst>
                                          <p:attrName>style.visibility</p:attrName>
                                        </p:attrNameLst>
                                      </p:cBhvr>
                                      <p:to>
                                        <p:strVal val="visible"/>
                                      </p:to>
                                    </p:set>
                                    <p:anim calcmode="lin" valueType="num">
                                      <p:cBhvr>
                                        <p:cTn id="149" dur="250" fill="hold"/>
                                        <p:tgtEl>
                                          <p:spTgt spid="851"/>
                                        </p:tgtEl>
                                        <p:attrNameLst>
                                          <p:attrName>ppt_x</p:attrName>
                                        </p:attrNameLst>
                                      </p:cBhvr>
                                      <p:tavLst>
                                        <p:tav tm="0">
                                          <p:val>
                                            <p:strVal val="#ppt_x"/>
                                          </p:val>
                                        </p:tav>
                                        <p:tav tm="100000">
                                          <p:val>
                                            <p:strVal val="#ppt_x"/>
                                          </p:val>
                                        </p:tav>
                                      </p:tavLst>
                                    </p:anim>
                                    <p:anim calcmode="lin" valueType="num">
                                      <p:cBhvr>
                                        <p:cTn id="150" dur="250" fill="hold"/>
                                        <p:tgtEl>
                                          <p:spTgt spid="851"/>
                                        </p:tgtEl>
                                        <p:attrNameLst>
                                          <p:attrName>ppt_y</p:attrName>
                                        </p:attrNameLst>
                                      </p:cBhvr>
                                      <p:tavLst>
                                        <p:tav tm="0">
                                          <p:val>
                                            <p:strVal val="1+#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ntr" presetSubtype="8" fill="hold" grpId="30" nodeType="clickEffect">
                                  <p:stCondLst>
                                    <p:cond delay="0"/>
                                  </p:stCondLst>
                                  <p:iterate>
                                    <p:tmAbs val="0"/>
                                  </p:iterate>
                                  <p:childTnLst>
                                    <p:set>
                                      <p:cBhvr>
                                        <p:cTn id="154" fill="hold"/>
                                        <p:tgtEl>
                                          <p:spTgt spid="854"/>
                                        </p:tgtEl>
                                        <p:attrNameLst>
                                          <p:attrName>style.visibility</p:attrName>
                                        </p:attrNameLst>
                                      </p:cBhvr>
                                      <p:to>
                                        <p:strVal val="visible"/>
                                      </p:to>
                                    </p:set>
                                    <p:anim calcmode="lin" valueType="num">
                                      <p:cBhvr>
                                        <p:cTn id="155" dur="500" fill="hold"/>
                                        <p:tgtEl>
                                          <p:spTgt spid="854"/>
                                        </p:tgtEl>
                                        <p:attrNameLst>
                                          <p:attrName>ppt_x</p:attrName>
                                        </p:attrNameLst>
                                      </p:cBhvr>
                                      <p:tavLst>
                                        <p:tav tm="0">
                                          <p:val>
                                            <p:strVal val="0-#ppt_w/2"/>
                                          </p:val>
                                        </p:tav>
                                        <p:tav tm="100000">
                                          <p:val>
                                            <p:strVal val="#ppt_x"/>
                                          </p:val>
                                        </p:tav>
                                      </p:tavLst>
                                    </p:anim>
                                    <p:anim calcmode="lin" valueType="num">
                                      <p:cBhvr>
                                        <p:cTn id="156" dur="500" fill="hold"/>
                                        <p:tgtEl>
                                          <p:spTgt spid="854"/>
                                        </p:tgtEl>
                                        <p:attrNameLst>
                                          <p:attrName>ppt_y</p:attrName>
                                        </p:attrNameLst>
                                      </p:cBhvr>
                                      <p:tavLst>
                                        <p:tav tm="0">
                                          <p:val>
                                            <p:strVal val="#ppt_y"/>
                                          </p:val>
                                        </p:tav>
                                        <p:tav tm="100000">
                                          <p:val>
                                            <p:strVal val="#ppt_y"/>
                                          </p:val>
                                        </p:tav>
                                      </p:tavLst>
                                    </p:anim>
                                  </p:childTnLst>
                                </p:cTn>
                              </p:par>
                            </p:childTnLst>
                          </p:cTn>
                        </p:par>
                        <p:par>
                          <p:cTn id="157" fill="hold">
                            <p:stCondLst>
                              <p:cond delay="500"/>
                            </p:stCondLst>
                            <p:childTnLst>
                              <p:par>
                                <p:cTn id="158" presetID="2" presetClass="entr" presetSubtype="1" fill="hold" grpId="31" nodeType="afterEffect">
                                  <p:stCondLst>
                                    <p:cond delay="0"/>
                                  </p:stCondLst>
                                  <p:iterate>
                                    <p:tmAbs val="0"/>
                                  </p:iterate>
                                  <p:childTnLst>
                                    <p:set>
                                      <p:cBhvr>
                                        <p:cTn id="159" fill="hold"/>
                                        <p:tgtEl>
                                          <p:spTgt spid="855"/>
                                        </p:tgtEl>
                                        <p:attrNameLst>
                                          <p:attrName>style.visibility</p:attrName>
                                        </p:attrNameLst>
                                      </p:cBhvr>
                                      <p:to>
                                        <p:strVal val="visible"/>
                                      </p:to>
                                    </p:set>
                                    <p:anim calcmode="lin" valueType="num">
                                      <p:cBhvr>
                                        <p:cTn id="160" dur="1000" fill="hold"/>
                                        <p:tgtEl>
                                          <p:spTgt spid="855"/>
                                        </p:tgtEl>
                                        <p:attrNameLst>
                                          <p:attrName>ppt_x</p:attrName>
                                        </p:attrNameLst>
                                      </p:cBhvr>
                                      <p:tavLst>
                                        <p:tav tm="0">
                                          <p:val>
                                            <p:strVal val="#ppt_x"/>
                                          </p:val>
                                        </p:tav>
                                        <p:tav tm="100000">
                                          <p:val>
                                            <p:strVal val="#ppt_x"/>
                                          </p:val>
                                        </p:tav>
                                      </p:tavLst>
                                    </p:anim>
                                    <p:anim calcmode="lin" valueType="num">
                                      <p:cBhvr>
                                        <p:cTn id="161" dur="1000" fill="hold"/>
                                        <p:tgtEl>
                                          <p:spTgt spid="855"/>
                                        </p:tgtEl>
                                        <p:attrNameLst>
                                          <p:attrName>ppt_y</p:attrName>
                                        </p:attrNameLst>
                                      </p:cBhvr>
                                      <p:tavLst>
                                        <p:tav tm="0">
                                          <p:val>
                                            <p:strVal val="0-#ppt_h/2"/>
                                          </p:val>
                                        </p:tav>
                                        <p:tav tm="100000">
                                          <p:val>
                                            <p:strVal val="#ppt_y"/>
                                          </p:val>
                                        </p:tav>
                                      </p:tavLst>
                                    </p:anim>
                                  </p:childTnLst>
                                </p:cTn>
                              </p:par>
                            </p:childTnLst>
                          </p:cTn>
                        </p:par>
                        <p:par>
                          <p:cTn id="162" fill="hold">
                            <p:stCondLst>
                              <p:cond delay="1500"/>
                            </p:stCondLst>
                            <p:childTnLst>
                              <p:par>
                                <p:cTn id="163" presetID="2" presetClass="entr" presetSubtype="2" fill="hold" grpId="32" nodeType="afterEffect">
                                  <p:stCondLst>
                                    <p:cond delay="0"/>
                                  </p:stCondLst>
                                  <p:iterate>
                                    <p:tmAbs val="0"/>
                                  </p:iterate>
                                  <p:childTnLst>
                                    <p:set>
                                      <p:cBhvr>
                                        <p:cTn id="164" fill="hold"/>
                                        <p:tgtEl>
                                          <p:spTgt spid="856"/>
                                        </p:tgtEl>
                                        <p:attrNameLst>
                                          <p:attrName>style.visibility</p:attrName>
                                        </p:attrNameLst>
                                      </p:cBhvr>
                                      <p:to>
                                        <p:strVal val="visible"/>
                                      </p:to>
                                    </p:set>
                                    <p:anim calcmode="lin" valueType="num">
                                      <p:cBhvr>
                                        <p:cTn id="165" dur="500" fill="hold"/>
                                        <p:tgtEl>
                                          <p:spTgt spid="856"/>
                                        </p:tgtEl>
                                        <p:attrNameLst>
                                          <p:attrName>ppt_x</p:attrName>
                                        </p:attrNameLst>
                                      </p:cBhvr>
                                      <p:tavLst>
                                        <p:tav tm="0">
                                          <p:val>
                                            <p:strVal val="1+#ppt_w/2"/>
                                          </p:val>
                                        </p:tav>
                                        <p:tav tm="100000">
                                          <p:val>
                                            <p:strVal val="#ppt_x"/>
                                          </p:val>
                                        </p:tav>
                                      </p:tavLst>
                                    </p:anim>
                                    <p:anim calcmode="lin" valueType="num">
                                      <p:cBhvr>
                                        <p:cTn id="166" dur="500" fill="hold"/>
                                        <p:tgtEl>
                                          <p:spTgt spid="856"/>
                                        </p:tgtEl>
                                        <p:attrNameLst>
                                          <p:attrName>ppt_y</p:attrName>
                                        </p:attrNameLst>
                                      </p:cBhvr>
                                      <p:tavLst>
                                        <p:tav tm="0">
                                          <p:val>
                                            <p:strVal val="#ppt_y"/>
                                          </p:val>
                                        </p:tav>
                                        <p:tav tm="100000">
                                          <p:val>
                                            <p:strVal val="#ppt_y"/>
                                          </p:val>
                                        </p:tav>
                                      </p:tavLst>
                                    </p:anim>
                                  </p:childTnLst>
                                </p:cTn>
                              </p:par>
                            </p:childTnLst>
                          </p:cTn>
                        </p:par>
                        <p:par>
                          <p:cTn id="167" fill="hold">
                            <p:stCondLst>
                              <p:cond delay="2000"/>
                            </p:stCondLst>
                            <p:childTnLst>
                              <p:par>
                                <p:cTn id="168" presetID="2" presetClass="entr" presetSubtype="2" fill="hold" grpId="33" nodeType="afterEffect">
                                  <p:stCondLst>
                                    <p:cond delay="0"/>
                                  </p:stCondLst>
                                  <p:iterate>
                                    <p:tmAbs val="0"/>
                                  </p:iterate>
                                  <p:childTnLst>
                                    <p:set>
                                      <p:cBhvr>
                                        <p:cTn id="169" fill="hold"/>
                                        <p:tgtEl>
                                          <p:spTgt spid="857"/>
                                        </p:tgtEl>
                                        <p:attrNameLst>
                                          <p:attrName>style.visibility</p:attrName>
                                        </p:attrNameLst>
                                      </p:cBhvr>
                                      <p:to>
                                        <p:strVal val="visible"/>
                                      </p:to>
                                    </p:set>
                                    <p:anim calcmode="lin" valueType="num">
                                      <p:cBhvr>
                                        <p:cTn id="170" dur="500" fill="hold"/>
                                        <p:tgtEl>
                                          <p:spTgt spid="857"/>
                                        </p:tgtEl>
                                        <p:attrNameLst>
                                          <p:attrName>ppt_x</p:attrName>
                                        </p:attrNameLst>
                                      </p:cBhvr>
                                      <p:tavLst>
                                        <p:tav tm="0">
                                          <p:val>
                                            <p:strVal val="1+#ppt_w/2"/>
                                          </p:val>
                                        </p:tav>
                                        <p:tav tm="100000">
                                          <p:val>
                                            <p:strVal val="#ppt_x"/>
                                          </p:val>
                                        </p:tav>
                                      </p:tavLst>
                                    </p:anim>
                                    <p:anim calcmode="lin" valueType="num">
                                      <p:cBhvr>
                                        <p:cTn id="171" dur="500" fill="hold"/>
                                        <p:tgtEl>
                                          <p:spTgt spid="857"/>
                                        </p:tgtEl>
                                        <p:attrNameLst>
                                          <p:attrName>ppt_y</p:attrName>
                                        </p:attrNameLst>
                                      </p:cBhvr>
                                      <p:tavLst>
                                        <p:tav tm="0">
                                          <p:val>
                                            <p:strVal val="#ppt_y"/>
                                          </p:val>
                                        </p:tav>
                                        <p:tav tm="100000">
                                          <p:val>
                                            <p:strVal val="#ppt_y"/>
                                          </p:val>
                                        </p:tav>
                                      </p:tavLst>
                                    </p:anim>
                                  </p:childTnLst>
                                </p:cTn>
                              </p:par>
                            </p:childTnLst>
                          </p:cTn>
                        </p:par>
                        <p:par>
                          <p:cTn id="172" fill="hold">
                            <p:stCondLst>
                              <p:cond delay="2500"/>
                            </p:stCondLst>
                            <p:childTnLst>
                              <p:par>
                                <p:cTn id="173" presetID="10" presetClass="entr" fill="hold" grpId="34" nodeType="afterEffect">
                                  <p:stCondLst>
                                    <p:cond delay="0"/>
                                  </p:stCondLst>
                                  <p:iterate>
                                    <p:tmAbs val="0"/>
                                  </p:iterate>
                                  <p:childTnLst>
                                    <p:set>
                                      <p:cBhvr>
                                        <p:cTn id="174" fill="hold"/>
                                        <p:tgtEl>
                                          <p:spTgt spid="858"/>
                                        </p:tgtEl>
                                        <p:attrNameLst>
                                          <p:attrName>style.visibility</p:attrName>
                                        </p:attrNameLst>
                                      </p:cBhvr>
                                      <p:to>
                                        <p:strVal val="visible"/>
                                      </p:to>
                                    </p:set>
                                    <p:animEffect transition="in" filter="fade">
                                      <p:cBhvr>
                                        <p:cTn id="175" dur="500"/>
                                        <p:tgtEl>
                                          <p:spTgt spid="858"/>
                                        </p:tgtEl>
                                      </p:cBhvr>
                                    </p:animEffect>
                                  </p:childTnLst>
                                </p:cTn>
                              </p:par>
                            </p:childTnLst>
                          </p:cTn>
                        </p:par>
                        <p:par>
                          <p:cTn id="176" fill="hold">
                            <p:stCondLst>
                              <p:cond delay="3000"/>
                            </p:stCondLst>
                            <p:childTnLst>
                              <p:par>
                                <p:cTn id="177" presetID="2" presetClass="entr" presetSubtype="1" fill="hold" grpId="35" nodeType="afterEffect">
                                  <p:stCondLst>
                                    <p:cond delay="0"/>
                                  </p:stCondLst>
                                  <p:iterate>
                                    <p:tmAbs val="0"/>
                                  </p:iterate>
                                  <p:childTnLst>
                                    <p:set>
                                      <p:cBhvr>
                                        <p:cTn id="178" fill="hold"/>
                                        <p:tgtEl>
                                          <p:spTgt spid="806"/>
                                        </p:tgtEl>
                                        <p:attrNameLst>
                                          <p:attrName>style.visibility</p:attrName>
                                        </p:attrNameLst>
                                      </p:cBhvr>
                                      <p:to>
                                        <p:strVal val="visible"/>
                                      </p:to>
                                    </p:set>
                                    <p:anim calcmode="lin" valueType="num">
                                      <p:cBhvr>
                                        <p:cTn id="179" dur="500" fill="hold"/>
                                        <p:tgtEl>
                                          <p:spTgt spid="806"/>
                                        </p:tgtEl>
                                        <p:attrNameLst>
                                          <p:attrName>ppt_x</p:attrName>
                                        </p:attrNameLst>
                                      </p:cBhvr>
                                      <p:tavLst>
                                        <p:tav tm="0">
                                          <p:val>
                                            <p:strVal val="#ppt_x"/>
                                          </p:val>
                                        </p:tav>
                                        <p:tav tm="100000">
                                          <p:val>
                                            <p:strVal val="#ppt_x"/>
                                          </p:val>
                                        </p:tav>
                                      </p:tavLst>
                                    </p:anim>
                                    <p:anim calcmode="lin" valueType="num">
                                      <p:cBhvr>
                                        <p:cTn id="180" dur="500" fill="hold"/>
                                        <p:tgtEl>
                                          <p:spTgt spid="806"/>
                                        </p:tgtEl>
                                        <p:attrNameLst>
                                          <p:attrName>ppt_y</p:attrName>
                                        </p:attrNameLst>
                                      </p:cBhvr>
                                      <p:tavLst>
                                        <p:tav tm="0">
                                          <p:val>
                                            <p:strVal val="0-#ppt_h/2"/>
                                          </p:val>
                                        </p:tav>
                                        <p:tav tm="100000">
                                          <p:val>
                                            <p:strVal val="#ppt_y"/>
                                          </p:val>
                                        </p:tav>
                                      </p:tavLst>
                                    </p:anim>
                                  </p:childTnLst>
                                </p:cTn>
                              </p:par>
                            </p:childTnLst>
                          </p:cTn>
                        </p:par>
                        <p:par>
                          <p:cTn id="181" fill="hold">
                            <p:stCondLst>
                              <p:cond delay="3500"/>
                            </p:stCondLst>
                            <p:childTnLst>
                              <p:par>
                                <p:cTn id="182" presetID="2" presetClass="entr" presetSubtype="4" fill="hold" grpId="36" nodeType="afterEffect">
                                  <p:stCondLst>
                                    <p:cond delay="0"/>
                                  </p:stCondLst>
                                  <p:iterate>
                                    <p:tmAbs val="0"/>
                                  </p:iterate>
                                  <p:childTnLst>
                                    <p:set>
                                      <p:cBhvr>
                                        <p:cTn id="183" fill="hold"/>
                                        <p:tgtEl>
                                          <p:spTgt spid="840"/>
                                        </p:tgtEl>
                                        <p:attrNameLst>
                                          <p:attrName>style.visibility</p:attrName>
                                        </p:attrNameLst>
                                      </p:cBhvr>
                                      <p:to>
                                        <p:strVal val="visible"/>
                                      </p:to>
                                    </p:set>
                                    <p:anim calcmode="lin" valueType="num">
                                      <p:cBhvr>
                                        <p:cTn id="184" dur="250" fill="hold"/>
                                        <p:tgtEl>
                                          <p:spTgt spid="840"/>
                                        </p:tgtEl>
                                        <p:attrNameLst>
                                          <p:attrName>ppt_x</p:attrName>
                                        </p:attrNameLst>
                                      </p:cBhvr>
                                      <p:tavLst>
                                        <p:tav tm="0">
                                          <p:val>
                                            <p:strVal val="#ppt_x"/>
                                          </p:val>
                                        </p:tav>
                                        <p:tav tm="100000">
                                          <p:val>
                                            <p:strVal val="#ppt_x"/>
                                          </p:val>
                                        </p:tav>
                                      </p:tavLst>
                                    </p:anim>
                                    <p:anim calcmode="lin" valueType="num">
                                      <p:cBhvr>
                                        <p:cTn id="185" dur="250" fill="hold"/>
                                        <p:tgtEl>
                                          <p:spTgt spid="8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 grpId="1" animBg="1" advAuto="0"/>
      <p:bldP spid="794" grpId="2" animBg="1" advAuto="0"/>
      <p:bldP spid="798" grpId="13" animBg="1" advAuto="0"/>
      <p:bldP spid="802" grpId="24" animBg="1" advAuto="0"/>
      <p:bldP spid="806" grpId="35" animBg="1" advAuto="0"/>
      <p:bldP spid="812" grpId="4" animBg="1" advAuto="0"/>
      <p:bldP spid="813" grpId="9" animBg="1" advAuto="0"/>
      <p:bldP spid="814" grpId="3" animBg="1" advAuto="0"/>
      <p:bldP spid="817" grpId="8" animBg="1" advAuto="0"/>
      <p:bldP spid="818" grpId="10" animBg="1" advAuto="0"/>
      <p:bldP spid="819" grpId="6" animBg="1" advAuto="0"/>
      <p:bldP spid="820" grpId="5" animBg="1" advAuto="0"/>
      <p:bldP spid="821" grpId="11" animBg="1" advAuto="0"/>
      <p:bldP spid="822" grpId="12" animBg="1" advAuto="0"/>
      <p:bldP spid="828" grpId="19" animBg="1" advAuto="0"/>
      <p:bldP spid="829" grpId="21" animBg="1" advAuto="0"/>
      <p:bldP spid="830" grpId="20" animBg="1" advAuto="0"/>
      <p:bldP spid="831" grpId="22" animBg="1" advAuto="0"/>
      <p:bldP spid="832" grpId="23" animBg="1" advAuto="0"/>
      <p:bldP spid="835" grpId="15" animBg="1" advAuto="0"/>
      <p:bldP spid="836" grpId="17" animBg="1" advAuto="0"/>
      <p:bldP spid="837" grpId="16" animBg="1" advAuto="0"/>
      <p:bldP spid="838" grpId="14" animBg="1" advAuto="0"/>
      <p:bldP spid="839" grpId="25" animBg="1" advAuto="0"/>
      <p:bldP spid="840" grpId="36" animBg="1" advAuto="0"/>
      <p:bldP spid="841" grpId="18" animBg="1" advAuto="0"/>
      <p:bldP spid="842" grpId="7" animBg="1" advAuto="0"/>
      <p:bldP spid="848" grpId="26" animBg="1" advAuto="0"/>
      <p:bldP spid="849" grpId="28" animBg="1" advAuto="0"/>
      <p:bldP spid="850" grpId="27" animBg="1" advAuto="0"/>
      <p:bldP spid="851" grpId="29" animBg="1" advAuto="0"/>
      <p:bldP spid="854" grpId="30" animBg="1" advAuto="0"/>
      <p:bldP spid="855" grpId="31" animBg="1" advAuto="0"/>
      <p:bldP spid="856" grpId="32" animBg="1" advAuto="0"/>
      <p:bldP spid="857" grpId="33" animBg="1" advAuto="0"/>
      <p:bldP spid="858" grpId="34"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文本框 17"/>
          <p:cNvSpPr txBox="1"/>
          <p:nvPr/>
        </p:nvSpPr>
        <p:spPr>
          <a:xfrm>
            <a:off x="3859810" y="2690452"/>
            <a:ext cx="4400019" cy="942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4800">
                <a:solidFill>
                  <a:schemeClr val="accent1"/>
                </a:solidFill>
                <a:latin typeface="方正大标宋简体"/>
                <a:ea typeface="方正大标宋简体"/>
                <a:cs typeface="方正大标宋简体"/>
                <a:sym typeface="方正大标宋简体"/>
              </a:defRPr>
            </a:lvl1pPr>
          </a:lstStyle>
          <a:p>
            <a:r>
              <a:t>第三部分的标题</a:t>
            </a:r>
          </a:p>
        </p:txBody>
      </p:sp>
      <p:sp>
        <p:nvSpPr>
          <p:cNvPr id="861" name="文本框 18"/>
          <p:cNvSpPr txBox="1"/>
          <p:nvPr/>
        </p:nvSpPr>
        <p:spPr>
          <a:xfrm>
            <a:off x="2606190" y="3544017"/>
            <a:ext cx="5638400" cy="8851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50000"/>
              </a:lnSpc>
              <a:defRPr>
                <a:solidFill>
                  <a:srgbClr val="808080"/>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点击添加文字说明点击添加文字说明点击添加文字说明点击添加文字说明点击添加文字说</a:t>
            </a:r>
          </a:p>
        </p:txBody>
      </p:sp>
      <p:sp>
        <p:nvSpPr>
          <p:cNvPr id="862" name="文本框 20"/>
          <p:cNvSpPr txBox="1"/>
          <p:nvPr/>
        </p:nvSpPr>
        <p:spPr>
          <a:xfrm>
            <a:off x="1177835" y="428169"/>
            <a:ext cx="120033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000">
                <a:solidFill>
                  <a:schemeClr val="accent1"/>
                </a:solidFill>
                <a:latin typeface="方正大标宋简体"/>
                <a:ea typeface="方正大标宋简体"/>
                <a:cs typeface="方正大标宋简体"/>
                <a:sym typeface="方正大标宋简体"/>
              </a:defRPr>
            </a:lvl1pPr>
          </a:lstStyle>
          <a:p>
            <a:r>
              <a:t>目录</a:t>
            </a:r>
          </a:p>
        </p:txBody>
      </p:sp>
      <p:sp>
        <p:nvSpPr>
          <p:cNvPr id="863" name="直接连接符 21"/>
          <p:cNvSpPr/>
          <p:nvPr/>
        </p:nvSpPr>
        <p:spPr>
          <a:xfrm>
            <a:off x="2380344" y="538544"/>
            <a:ext cx="1" cy="461651"/>
          </a:xfrm>
          <a:prstGeom prst="line">
            <a:avLst/>
          </a:prstGeom>
          <a:ln w="6350">
            <a:solidFill>
              <a:schemeClr val="accent1"/>
            </a:solidFill>
            <a:miter/>
            <a:headEnd type="oval"/>
            <a:tailEnd type="oval"/>
          </a:ln>
        </p:spPr>
        <p:txBody>
          <a:bodyPr lIns="45719" rIns="45719"/>
          <a:lstStyle/>
          <a:p>
            <a:pPr>
              <a:defRPr>
                <a:solidFill>
                  <a:srgbClr val="F2F2F2"/>
                </a:solidFill>
              </a:defRPr>
            </a:pPr>
            <a:endParaRPr/>
          </a:p>
        </p:txBody>
      </p:sp>
      <p:sp>
        <p:nvSpPr>
          <p:cNvPr id="864" name="文本框 22"/>
          <p:cNvSpPr txBox="1"/>
          <p:nvPr/>
        </p:nvSpPr>
        <p:spPr>
          <a:xfrm>
            <a:off x="2484119" y="491826"/>
            <a:ext cx="1984105"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a:solidFill>
                  <a:schemeClr val="accent2"/>
                </a:solidFill>
              </a:defRPr>
            </a:lvl1pPr>
          </a:lstStyle>
          <a:p>
            <a:r>
              <a:t>contents</a:t>
            </a:r>
          </a:p>
        </p:txBody>
      </p:sp>
      <p:grpSp>
        <p:nvGrpSpPr>
          <p:cNvPr id="869" name="组合 25"/>
          <p:cNvGrpSpPr/>
          <p:nvPr/>
        </p:nvGrpSpPr>
        <p:grpSpPr>
          <a:xfrm>
            <a:off x="-1" y="316258"/>
            <a:ext cx="1132117" cy="931707"/>
            <a:chOff x="0" y="0"/>
            <a:chExt cx="1132115" cy="931705"/>
          </a:xfrm>
        </p:grpSpPr>
        <p:sp>
          <p:nvSpPr>
            <p:cNvPr id="865" name="矩形 27"/>
            <p:cNvSpPr/>
            <p:nvPr/>
          </p:nvSpPr>
          <p:spPr>
            <a:xfrm>
              <a:off x="-1" y="0"/>
              <a:ext cx="1132117" cy="216001"/>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866" name="矩形 28"/>
            <p:cNvSpPr/>
            <p:nvPr/>
          </p:nvSpPr>
          <p:spPr>
            <a:xfrm>
              <a:off x="-1" y="238568"/>
              <a:ext cx="1132117" cy="216001"/>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867" name="矩形 29"/>
            <p:cNvSpPr/>
            <p:nvPr/>
          </p:nvSpPr>
          <p:spPr>
            <a:xfrm>
              <a:off x="-1" y="477136"/>
              <a:ext cx="1132117" cy="216001"/>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868" name="矩形 30"/>
            <p:cNvSpPr/>
            <p:nvPr/>
          </p:nvSpPr>
          <p:spPr>
            <a:xfrm>
              <a:off x="-1" y="715705"/>
              <a:ext cx="1132117" cy="216001"/>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870" name="直接连接符 26"/>
          <p:cNvSpPr/>
          <p:nvPr/>
        </p:nvSpPr>
        <p:spPr>
          <a:xfrm>
            <a:off x="4383310" y="784215"/>
            <a:ext cx="7812001" cy="9181"/>
          </a:xfrm>
          <a:prstGeom prst="line">
            <a:avLst/>
          </a:prstGeom>
          <a:ln w="6350">
            <a:solidFill>
              <a:schemeClr val="accent1"/>
            </a:solidFill>
            <a:miter/>
          </a:ln>
        </p:spPr>
        <p:txBody>
          <a:bodyPr lIns="45719" rIns="45719"/>
          <a:lstStyle/>
          <a:p>
            <a:pPr>
              <a:defRPr>
                <a:solidFill>
                  <a:srgbClr val="F2F2F2"/>
                </a:solidFill>
              </a:defRPr>
            </a:pPr>
            <a:endParaRPr/>
          </a:p>
        </p:txBody>
      </p:sp>
      <p:grpSp>
        <p:nvGrpSpPr>
          <p:cNvPr id="873" name="组合 1"/>
          <p:cNvGrpSpPr/>
          <p:nvPr/>
        </p:nvGrpSpPr>
        <p:grpSpPr>
          <a:xfrm>
            <a:off x="8484967" y="2015594"/>
            <a:ext cx="3011906" cy="3011886"/>
            <a:chOff x="0" y="0"/>
            <a:chExt cx="3011905" cy="3011884"/>
          </a:xfrm>
        </p:grpSpPr>
        <p:pic>
          <p:nvPicPr>
            <p:cNvPr id="871" name="图片 31" descr="图片 31"/>
            <p:cNvPicPr>
              <a:picLocks noChangeAspect="1"/>
            </p:cNvPicPr>
            <p:nvPr/>
          </p:nvPicPr>
          <p:blipFill>
            <a:blip r:embed="rId2">
              <a:extLst/>
            </a:blip>
            <a:srcRect l="47717" t="6601" r="1196" b="2575"/>
            <a:stretch>
              <a:fillRect/>
            </a:stretch>
          </p:blipFill>
          <p:spPr>
            <a:xfrm>
              <a:off x="-1" y="-1"/>
              <a:ext cx="3011886" cy="3011886"/>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4"/>
                    <a:pt x="0" y="10799"/>
                  </a:cubicBezTo>
                  <a:cubicBezTo>
                    <a:pt x="0" y="16763"/>
                    <a:pt x="4834" y="21600"/>
                    <a:pt x="10799" y="21600"/>
                  </a:cubicBezTo>
                  <a:cubicBezTo>
                    <a:pt x="16763" y="21600"/>
                    <a:pt x="21600" y="16763"/>
                    <a:pt x="21600" y="10799"/>
                  </a:cubicBezTo>
                  <a:lnTo>
                    <a:pt x="21600" y="0"/>
                  </a:lnTo>
                  <a:lnTo>
                    <a:pt x="10799" y="0"/>
                  </a:lnTo>
                  <a:close/>
                </a:path>
              </a:pathLst>
            </a:custGeom>
            <a:ln w="12700" cap="flat">
              <a:noFill/>
              <a:miter lim="400000"/>
            </a:ln>
            <a:effectLst/>
          </p:spPr>
        </p:pic>
        <p:pic>
          <p:nvPicPr>
            <p:cNvPr id="872" name="图片 23" descr="图片 23"/>
            <p:cNvPicPr>
              <a:picLocks noChangeAspect="1"/>
            </p:cNvPicPr>
            <p:nvPr/>
          </p:nvPicPr>
          <p:blipFill>
            <a:blip r:embed="rId3">
              <a:extLst/>
            </a:blip>
            <a:srcRect t="4819" r="26259" b="21444"/>
            <a:stretch>
              <a:fillRect/>
            </a:stretch>
          </p:blipFill>
          <p:spPr>
            <a:xfrm>
              <a:off x="952917" y="-1"/>
              <a:ext cx="2058989" cy="3011886"/>
            </a:xfrm>
            <a:custGeom>
              <a:avLst/>
              <a:gdLst/>
              <a:ahLst/>
              <a:cxnLst>
                <a:cxn ang="0">
                  <a:pos x="wd2" y="hd2"/>
                </a:cxn>
                <a:cxn ang="5400000">
                  <a:pos x="wd2" y="hd2"/>
                </a:cxn>
                <a:cxn ang="10800000">
                  <a:pos x="wd2" y="hd2"/>
                </a:cxn>
                <a:cxn ang="16200000">
                  <a:pos x="wd2" y="hd2"/>
                </a:cxn>
              </a:cxnLst>
              <a:rect l="0" t="0" r="r" b="b"/>
              <a:pathLst>
                <a:path w="21600" h="21600" extrusionOk="0">
                  <a:moveTo>
                    <a:pt x="5800" y="0"/>
                  </a:moveTo>
                  <a:cubicBezTo>
                    <a:pt x="4164" y="0"/>
                    <a:pt x="2587" y="171"/>
                    <a:pt x="1103" y="487"/>
                  </a:cubicBezTo>
                  <a:lnTo>
                    <a:pt x="0" y="763"/>
                  </a:lnTo>
                  <a:lnTo>
                    <a:pt x="0" y="20837"/>
                  </a:lnTo>
                  <a:lnTo>
                    <a:pt x="1103" y="21113"/>
                  </a:lnTo>
                  <a:cubicBezTo>
                    <a:pt x="2587" y="21429"/>
                    <a:pt x="4164" y="21600"/>
                    <a:pt x="5800" y="21600"/>
                  </a:cubicBezTo>
                  <a:cubicBezTo>
                    <a:pt x="14524" y="21600"/>
                    <a:pt x="21600" y="16763"/>
                    <a:pt x="21600" y="10799"/>
                  </a:cubicBezTo>
                  <a:lnTo>
                    <a:pt x="21600" y="0"/>
                  </a:lnTo>
                  <a:lnTo>
                    <a:pt x="5800" y="0"/>
                  </a:lnTo>
                  <a:close/>
                </a:path>
              </a:pathLst>
            </a:cu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afterEffect">
                                  <p:stCondLst>
                                    <p:cond delay="0"/>
                                  </p:stCondLst>
                                  <p:iterate>
                                    <p:tmAbs val="0"/>
                                  </p:iterate>
                                  <p:childTnLst>
                                    <p:set>
                                      <p:cBhvr>
                                        <p:cTn id="6" fill="hold"/>
                                        <p:tgtEl>
                                          <p:spTgt spid="873"/>
                                        </p:tgtEl>
                                        <p:attrNameLst>
                                          <p:attrName>style.visibility</p:attrName>
                                        </p:attrNameLst>
                                      </p:cBhvr>
                                      <p:to>
                                        <p:strVal val="visible"/>
                                      </p:to>
                                    </p:set>
                                    <p:anim calcmode="lin" valueType="num">
                                      <p:cBhvr>
                                        <p:cTn id="7" dur="500" fill="hold"/>
                                        <p:tgtEl>
                                          <p:spTgt spid="873"/>
                                        </p:tgtEl>
                                        <p:attrNameLst>
                                          <p:attrName>ppt_x</p:attrName>
                                        </p:attrNameLst>
                                      </p:cBhvr>
                                      <p:tavLst>
                                        <p:tav tm="0">
                                          <p:val>
                                            <p:strVal val="1+#ppt_w/2"/>
                                          </p:val>
                                        </p:tav>
                                        <p:tav tm="100000">
                                          <p:val>
                                            <p:strVal val="#ppt_x"/>
                                          </p:val>
                                        </p:tav>
                                      </p:tavLst>
                                    </p:anim>
                                    <p:anim calcmode="lin" valueType="num">
                                      <p:cBhvr>
                                        <p:cTn id="8" dur="500" fill="hold"/>
                                        <p:tgtEl>
                                          <p:spTgt spid="87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2" nodeType="afterEffect">
                                  <p:stCondLst>
                                    <p:cond delay="0"/>
                                  </p:stCondLst>
                                  <p:iterate>
                                    <p:tmAbs val="0"/>
                                  </p:iterate>
                                  <p:childTnLst>
                                    <p:set>
                                      <p:cBhvr>
                                        <p:cTn id="11" fill="hold"/>
                                        <p:tgtEl>
                                          <p:spTgt spid="860"/>
                                        </p:tgtEl>
                                        <p:attrNameLst>
                                          <p:attrName>style.visibility</p:attrName>
                                        </p:attrNameLst>
                                      </p:cBhvr>
                                      <p:to>
                                        <p:strVal val="visible"/>
                                      </p:to>
                                    </p:set>
                                    <p:anim calcmode="lin" valueType="num">
                                      <p:cBhvr>
                                        <p:cTn id="12" dur="250" fill="hold"/>
                                        <p:tgtEl>
                                          <p:spTgt spid="860"/>
                                        </p:tgtEl>
                                        <p:attrNameLst>
                                          <p:attrName>ppt_x</p:attrName>
                                        </p:attrNameLst>
                                      </p:cBhvr>
                                      <p:tavLst>
                                        <p:tav tm="0">
                                          <p:val>
                                            <p:strVal val="#ppt_x"/>
                                          </p:val>
                                        </p:tav>
                                        <p:tav tm="100000">
                                          <p:val>
                                            <p:strVal val="#ppt_x"/>
                                          </p:val>
                                        </p:tav>
                                      </p:tavLst>
                                    </p:anim>
                                    <p:anim calcmode="lin" valueType="num">
                                      <p:cBhvr>
                                        <p:cTn id="13" dur="250" fill="hold"/>
                                        <p:tgtEl>
                                          <p:spTgt spid="860"/>
                                        </p:tgtEl>
                                        <p:attrNameLst>
                                          <p:attrName>ppt_y</p:attrName>
                                        </p:attrNameLst>
                                      </p:cBhvr>
                                      <p:tavLst>
                                        <p:tav tm="0">
                                          <p:val>
                                            <p:strVal val="0-#ppt_h/2"/>
                                          </p:val>
                                        </p:tav>
                                        <p:tav tm="100000">
                                          <p:val>
                                            <p:strVal val="#ppt_y"/>
                                          </p:val>
                                        </p:tav>
                                      </p:tavLst>
                                    </p:anim>
                                  </p:childTnLst>
                                </p:cTn>
                              </p:par>
                            </p:childTnLst>
                          </p:cTn>
                        </p:par>
                        <p:par>
                          <p:cTn id="14" fill="hold">
                            <p:stCondLst>
                              <p:cond delay="750"/>
                            </p:stCondLst>
                            <p:childTnLst>
                              <p:par>
                                <p:cTn id="15" presetID="10" presetClass="entr" fill="hold" grpId="3" nodeType="afterEffect">
                                  <p:stCondLst>
                                    <p:cond delay="0"/>
                                  </p:stCondLst>
                                  <p:iterate>
                                    <p:tmAbs val="0"/>
                                  </p:iterate>
                                  <p:childTnLst>
                                    <p:set>
                                      <p:cBhvr>
                                        <p:cTn id="16" fill="hold"/>
                                        <p:tgtEl>
                                          <p:spTgt spid="861"/>
                                        </p:tgtEl>
                                        <p:attrNameLst>
                                          <p:attrName>style.visibility</p:attrName>
                                        </p:attrNameLst>
                                      </p:cBhvr>
                                      <p:to>
                                        <p:strVal val="visible"/>
                                      </p:to>
                                    </p:set>
                                    <p:animEffect transition="in" filter="fade">
                                      <p:cBhvr>
                                        <p:cTn id="17" dur="500"/>
                                        <p:tgtEl>
                                          <p:spTgt spid="8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 grpId="2" animBg="1" advAuto="0"/>
      <p:bldP spid="861" grpId="3" animBg="1" advAuto="0"/>
      <p:bldP spid="873"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3" name="组合 1"/>
          <p:cNvGrpSpPr/>
          <p:nvPr/>
        </p:nvGrpSpPr>
        <p:grpSpPr>
          <a:xfrm>
            <a:off x="-1" y="378661"/>
            <a:ext cx="12197155" cy="733855"/>
            <a:chOff x="0" y="0"/>
            <a:chExt cx="12197154" cy="733853"/>
          </a:xfrm>
        </p:grpSpPr>
        <p:grpSp>
          <p:nvGrpSpPr>
            <p:cNvPr id="879" name="组合 2"/>
            <p:cNvGrpSpPr/>
            <p:nvPr/>
          </p:nvGrpSpPr>
          <p:grpSpPr>
            <a:xfrm>
              <a:off x="0" y="16989"/>
              <a:ext cx="814276" cy="670131"/>
              <a:chOff x="0" y="0"/>
              <a:chExt cx="814275" cy="670129"/>
            </a:xfrm>
          </p:grpSpPr>
          <p:sp>
            <p:nvSpPr>
              <p:cNvPr id="875" name="矩形 6"/>
              <p:cNvSpPr/>
              <p:nvPr/>
            </p:nvSpPr>
            <p:spPr>
              <a:xfrm>
                <a:off x="0" y="0"/>
                <a:ext cx="814276" cy="155359"/>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876" name="矩形 7"/>
              <p:cNvSpPr/>
              <p:nvPr/>
            </p:nvSpPr>
            <p:spPr>
              <a:xfrm>
                <a:off x="0" y="171590"/>
                <a:ext cx="814276" cy="155359"/>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877" name="矩形 8"/>
              <p:cNvSpPr/>
              <p:nvPr/>
            </p:nvSpPr>
            <p:spPr>
              <a:xfrm>
                <a:off x="0" y="343180"/>
                <a:ext cx="814276" cy="155359"/>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878" name="矩形 9"/>
              <p:cNvSpPr/>
              <p:nvPr/>
            </p:nvSpPr>
            <p:spPr>
              <a:xfrm>
                <a:off x="0" y="514771"/>
                <a:ext cx="814276" cy="155359"/>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880" name="文本框 3"/>
            <p:cNvSpPr txBox="1"/>
            <p:nvPr/>
          </p:nvSpPr>
          <p:spPr>
            <a:xfrm>
              <a:off x="840943" y="0"/>
              <a:ext cx="2065973"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400">
                  <a:solidFill>
                    <a:srgbClr val="232226"/>
                  </a:solidFill>
                  <a:latin typeface="方正大标宋简体"/>
                  <a:ea typeface="方正大标宋简体"/>
                  <a:cs typeface="方正大标宋简体"/>
                  <a:sym typeface="方正大标宋简体"/>
                </a:defRPr>
              </a:lvl1pPr>
            </a:lstStyle>
            <a:p>
              <a:r>
                <a:t>点击添加标题</a:t>
              </a:r>
            </a:p>
          </p:txBody>
        </p:sp>
        <p:sp>
          <p:nvSpPr>
            <p:cNvPr id="881" name="文本框 4"/>
            <p:cNvSpPr txBox="1"/>
            <p:nvPr/>
          </p:nvSpPr>
          <p:spPr>
            <a:xfrm>
              <a:off x="864758" y="363013"/>
              <a:ext cx="3266124"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a:solidFill>
                    <a:srgbClr val="808080"/>
                  </a:solidFill>
                </a:defRPr>
              </a:lvl1pPr>
            </a:lstStyle>
            <a:p>
              <a:r>
                <a:t>Add your text here please</a:t>
              </a:r>
            </a:p>
          </p:txBody>
        </p:sp>
        <p:sp>
          <p:nvSpPr>
            <p:cNvPr id="882" name="矩形 5"/>
            <p:cNvSpPr/>
            <p:nvPr/>
          </p:nvSpPr>
          <p:spPr>
            <a:xfrm>
              <a:off x="3917154" y="528344"/>
              <a:ext cx="8280001" cy="36001"/>
            </a:xfrm>
            <a:prstGeom prst="rect">
              <a:avLst/>
            </a:prstGeom>
            <a:gradFill flip="none" rotWithShape="1">
              <a:gsLst>
                <a:gs pos="0">
                  <a:schemeClr val="accent3"/>
                </a:gs>
                <a:gs pos="25000">
                  <a:srgbClr val="EDAC5D"/>
                </a:gs>
                <a:gs pos="50000">
                  <a:schemeClr val="accent2"/>
                </a:gs>
                <a:gs pos="74000">
                  <a:schemeClr val="accent1"/>
                </a:gs>
                <a:gs pos="75000">
                  <a:schemeClr val="accent4"/>
                </a:gs>
                <a:gs pos="100000">
                  <a:schemeClr val="accent4"/>
                </a:gs>
              </a:gsLst>
              <a:lin ang="0" scaled="0"/>
            </a:gra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884" name="椭圆 14"/>
          <p:cNvSpPr/>
          <p:nvPr/>
        </p:nvSpPr>
        <p:spPr>
          <a:xfrm>
            <a:off x="312737" y="1990564"/>
            <a:ext cx="1699766" cy="1699765"/>
          </a:xfrm>
          <a:prstGeom prst="ellipse">
            <a:avLst/>
          </a:prstGeom>
          <a:solidFill>
            <a:srgbClr val="EDAC5D"/>
          </a:solidFill>
          <a:ln w="12700">
            <a:miter lim="400000"/>
          </a:ln>
        </p:spPr>
        <p:txBody>
          <a:bodyPr lIns="45719" rIns="45719" anchor="ctr"/>
          <a:lstStyle/>
          <a:p>
            <a:pPr algn="ctr">
              <a:defRPr>
                <a:solidFill>
                  <a:srgbClr val="F2F2F2"/>
                </a:solidFill>
              </a:defRPr>
            </a:pPr>
            <a:endParaRPr/>
          </a:p>
        </p:txBody>
      </p:sp>
      <p:sp>
        <p:nvSpPr>
          <p:cNvPr id="885" name="椭圆 15"/>
          <p:cNvSpPr/>
          <p:nvPr/>
        </p:nvSpPr>
        <p:spPr>
          <a:xfrm>
            <a:off x="312737" y="4101920"/>
            <a:ext cx="1699766" cy="1699765"/>
          </a:xfrm>
          <a:prstGeom prst="ellipse">
            <a:avLst/>
          </a:prstGeom>
          <a:solidFill>
            <a:schemeClr val="accent2"/>
          </a:solidFill>
          <a:ln w="12700">
            <a:miter lim="400000"/>
          </a:ln>
        </p:spPr>
        <p:txBody>
          <a:bodyPr lIns="45719" rIns="45719" anchor="ctr"/>
          <a:lstStyle/>
          <a:p>
            <a:pPr algn="ctr">
              <a:defRPr>
                <a:solidFill>
                  <a:srgbClr val="F2F2F2"/>
                </a:solidFill>
              </a:defRPr>
            </a:pPr>
            <a:endParaRPr/>
          </a:p>
        </p:txBody>
      </p:sp>
      <p:grpSp>
        <p:nvGrpSpPr>
          <p:cNvPr id="888" name="组合 21"/>
          <p:cNvGrpSpPr/>
          <p:nvPr/>
        </p:nvGrpSpPr>
        <p:grpSpPr>
          <a:xfrm>
            <a:off x="566765" y="2376235"/>
            <a:ext cx="1242171" cy="1183640"/>
            <a:chOff x="0" y="0"/>
            <a:chExt cx="1242170" cy="1183639"/>
          </a:xfrm>
        </p:grpSpPr>
        <p:sp>
          <p:nvSpPr>
            <p:cNvPr id="886" name="文本框 16"/>
            <p:cNvSpPr txBox="1"/>
            <p:nvPr/>
          </p:nvSpPr>
          <p:spPr>
            <a:xfrm>
              <a:off x="75861" y="0"/>
              <a:ext cx="1166310" cy="11836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3600">
                  <a:latin typeface="Nexa Bold"/>
                  <a:ea typeface="Nexa Bold"/>
                  <a:cs typeface="Nexa Bold"/>
                  <a:sym typeface="Nexa Bold"/>
                </a:defRPr>
              </a:lvl1pPr>
            </a:lstStyle>
            <a:p>
              <a:r>
                <a:t>+10%</a:t>
              </a:r>
            </a:p>
          </p:txBody>
        </p:sp>
        <p:sp>
          <p:nvSpPr>
            <p:cNvPr id="887" name="文本框 17"/>
            <p:cNvSpPr txBox="1"/>
            <p:nvPr/>
          </p:nvSpPr>
          <p:spPr>
            <a:xfrm>
              <a:off x="0" y="646276"/>
              <a:ext cx="1127761"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a:solidFill>
                    <a:srgbClr val="F2F2F2"/>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广州销量</a:t>
              </a:r>
            </a:p>
          </p:txBody>
        </p:sp>
      </p:grpSp>
      <p:grpSp>
        <p:nvGrpSpPr>
          <p:cNvPr id="891" name="组合 22"/>
          <p:cNvGrpSpPr/>
          <p:nvPr/>
        </p:nvGrpSpPr>
        <p:grpSpPr>
          <a:xfrm>
            <a:off x="604696" y="4494798"/>
            <a:ext cx="1166310" cy="1055272"/>
            <a:chOff x="0" y="0"/>
            <a:chExt cx="1166308" cy="1055271"/>
          </a:xfrm>
        </p:grpSpPr>
        <p:sp>
          <p:nvSpPr>
            <p:cNvPr id="889" name="文本框 23"/>
            <p:cNvSpPr txBox="1"/>
            <p:nvPr/>
          </p:nvSpPr>
          <p:spPr>
            <a:xfrm>
              <a:off x="0" y="0"/>
              <a:ext cx="1166309" cy="637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3600">
                  <a:latin typeface="Nexa Bold"/>
                  <a:ea typeface="Nexa Bold"/>
                  <a:cs typeface="Nexa Bold"/>
                  <a:sym typeface="Nexa Bold"/>
                </a:defRPr>
              </a:lvl1pPr>
            </a:lstStyle>
            <a:p>
              <a:r>
                <a:t>23,2</a:t>
              </a:r>
            </a:p>
          </p:txBody>
        </p:sp>
        <p:sp>
          <p:nvSpPr>
            <p:cNvPr id="890" name="文本框 24"/>
            <p:cNvSpPr txBox="1"/>
            <p:nvPr/>
          </p:nvSpPr>
          <p:spPr>
            <a:xfrm>
              <a:off x="22593" y="646330"/>
              <a:ext cx="1127761"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a:solidFill>
                    <a:srgbClr val="F2F2F2"/>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广州销量</a:t>
              </a:r>
            </a:p>
          </p:txBody>
        </p:sp>
      </p:grpSp>
      <p:sp>
        <p:nvSpPr>
          <p:cNvPr id="892" name="文本框 26"/>
          <p:cNvSpPr txBox="1"/>
          <p:nvPr/>
        </p:nvSpPr>
        <p:spPr>
          <a:xfrm>
            <a:off x="2037584" y="4482098"/>
            <a:ext cx="2315938"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2"/>
                </a:solidFill>
                <a:latin typeface="方正大标宋简体"/>
                <a:ea typeface="方正大标宋简体"/>
                <a:cs typeface="方正大标宋简体"/>
                <a:sym typeface="方正大标宋简体"/>
              </a:defRPr>
            </a:lvl1pPr>
          </a:lstStyle>
          <a:p>
            <a:r>
              <a:t>添加业务说明</a:t>
            </a:r>
          </a:p>
        </p:txBody>
      </p:sp>
      <p:sp>
        <p:nvSpPr>
          <p:cNvPr id="893" name="文本框 27"/>
          <p:cNvSpPr txBox="1"/>
          <p:nvPr/>
        </p:nvSpPr>
        <p:spPr>
          <a:xfrm>
            <a:off x="2058222" y="4865339"/>
            <a:ext cx="390825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graphicFrame>
        <p:nvGraphicFramePr>
          <p:cNvPr id="894" name="图表 30"/>
          <p:cNvGraphicFramePr/>
          <p:nvPr/>
        </p:nvGraphicFramePr>
        <p:xfrm>
          <a:off x="6174311" y="1541779"/>
          <a:ext cx="5552552" cy="4499722"/>
        </p:xfrm>
        <a:graphic>
          <a:graphicData uri="http://schemas.openxmlformats.org/drawingml/2006/chart">
            <c:chart xmlns:c="http://schemas.openxmlformats.org/drawingml/2006/chart" xmlns:r="http://schemas.openxmlformats.org/officeDocument/2006/relationships" r:id="rId2"/>
          </a:graphicData>
        </a:graphic>
      </p:graphicFrame>
      <p:sp>
        <p:nvSpPr>
          <p:cNvPr id="895" name="文本框 32"/>
          <p:cNvSpPr txBox="1"/>
          <p:nvPr/>
        </p:nvSpPr>
        <p:spPr>
          <a:xfrm>
            <a:off x="2121383" y="2322583"/>
            <a:ext cx="2315938"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EDAC5D"/>
                </a:solidFill>
                <a:latin typeface="方正大标宋简体"/>
                <a:ea typeface="方正大标宋简体"/>
                <a:cs typeface="方正大标宋简体"/>
                <a:sym typeface="方正大标宋简体"/>
              </a:defRPr>
            </a:lvl1pPr>
          </a:lstStyle>
          <a:p>
            <a:r>
              <a:t>添加业务说明</a:t>
            </a:r>
          </a:p>
        </p:txBody>
      </p:sp>
      <p:sp>
        <p:nvSpPr>
          <p:cNvPr id="896" name="文本框 33"/>
          <p:cNvSpPr txBox="1"/>
          <p:nvPr/>
        </p:nvSpPr>
        <p:spPr>
          <a:xfrm>
            <a:off x="2142020" y="2705823"/>
            <a:ext cx="3908260"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fill="hold"/>
                                        <p:tgtEl>
                                          <p:spTgt spid="894">
                                            <p:graphicEl>
                                              <a:chart seriesIdx="-3" categoryIdx="-3" bldStep="gridLegend"/>
                                            </p:graphicEl>
                                          </p:spTgt>
                                        </p:tgtEl>
                                        <p:attrNameLst>
                                          <p:attrName>style.visibility</p:attrName>
                                        </p:attrNameLst>
                                      </p:cBhvr>
                                      <p:to>
                                        <p:strVal val="visible"/>
                                      </p:to>
                                    </p:set>
                                    <p:animEffect transition="in" filter="wipe(down)">
                                      <p:cBhvr>
                                        <p:cTn id="7" dur="500"/>
                                        <p:tgtEl>
                                          <p:spTgt spid="894">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1" nodeType="afterEffect">
                                  <p:stCondLst>
                                    <p:cond delay="0"/>
                                  </p:stCondLst>
                                  <p:childTnLst>
                                    <p:set>
                                      <p:cBhvr>
                                        <p:cTn id="10" fill="hold"/>
                                        <p:tgtEl>
                                          <p:spTgt spid="894">
                                            <p:graphicEl>
                                              <a:chart seriesIdx="0" categoryIdx="-4" bldStep="series"/>
                                            </p:graphicEl>
                                          </p:spTgt>
                                        </p:tgtEl>
                                        <p:attrNameLst>
                                          <p:attrName>style.visibility</p:attrName>
                                        </p:attrNameLst>
                                      </p:cBhvr>
                                      <p:to>
                                        <p:strVal val="visible"/>
                                      </p:to>
                                    </p:set>
                                    <p:animEffect transition="in" filter="wipe(down)">
                                      <p:cBhvr>
                                        <p:cTn id="11" dur="500"/>
                                        <p:tgtEl>
                                          <p:spTgt spid="894">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1" nodeType="afterEffect">
                                  <p:stCondLst>
                                    <p:cond delay="0"/>
                                  </p:stCondLst>
                                  <p:childTnLst>
                                    <p:set>
                                      <p:cBhvr>
                                        <p:cTn id="14" fill="hold"/>
                                        <p:tgtEl>
                                          <p:spTgt spid="894">
                                            <p:graphicEl>
                                              <a:chart seriesIdx="1" categoryIdx="-4" bldStep="series"/>
                                            </p:graphicEl>
                                          </p:spTgt>
                                        </p:tgtEl>
                                        <p:attrNameLst>
                                          <p:attrName>style.visibility</p:attrName>
                                        </p:attrNameLst>
                                      </p:cBhvr>
                                      <p:to>
                                        <p:strVal val="visible"/>
                                      </p:to>
                                    </p:set>
                                    <p:animEffect transition="in" filter="wipe(down)">
                                      <p:cBhvr>
                                        <p:cTn id="15" dur="500"/>
                                        <p:tgtEl>
                                          <p:spTgt spid="894">
                                            <p:graphicEl>
                                              <a:chart seriesIdx="1" categoryIdx="-4" bldStep="series"/>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grpId="2" nodeType="clickEffect">
                                  <p:stCondLst>
                                    <p:cond delay="0"/>
                                  </p:stCondLst>
                                  <p:iterate>
                                    <p:tmAbs val="0"/>
                                  </p:iterate>
                                  <p:childTnLst>
                                    <p:set>
                                      <p:cBhvr>
                                        <p:cTn id="19" fill="hold"/>
                                        <p:tgtEl>
                                          <p:spTgt spid="884"/>
                                        </p:tgtEl>
                                        <p:attrNameLst>
                                          <p:attrName>style.visibility</p:attrName>
                                        </p:attrNameLst>
                                      </p:cBhvr>
                                      <p:to>
                                        <p:strVal val="visible"/>
                                      </p:to>
                                    </p:set>
                                    <p:anim calcmode="lin" valueType="num">
                                      <p:cBhvr>
                                        <p:cTn id="20" dur="500" fill="hold"/>
                                        <p:tgtEl>
                                          <p:spTgt spid="884"/>
                                        </p:tgtEl>
                                        <p:attrNameLst>
                                          <p:attrName>ppt_x</p:attrName>
                                        </p:attrNameLst>
                                      </p:cBhvr>
                                      <p:tavLst>
                                        <p:tav tm="0">
                                          <p:val>
                                            <p:strVal val="#ppt_x"/>
                                          </p:val>
                                        </p:tav>
                                        <p:tav tm="100000">
                                          <p:val>
                                            <p:strVal val="#ppt_x"/>
                                          </p:val>
                                        </p:tav>
                                      </p:tavLst>
                                    </p:anim>
                                    <p:anim calcmode="lin" valueType="num">
                                      <p:cBhvr>
                                        <p:cTn id="21" dur="500" fill="hold"/>
                                        <p:tgtEl>
                                          <p:spTgt spid="884"/>
                                        </p:tgtEl>
                                        <p:attrNameLst>
                                          <p:attrName>ppt_y</p:attrName>
                                        </p:attrNameLst>
                                      </p:cBhvr>
                                      <p:tavLst>
                                        <p:tav tm="0">
                                          <p:val>
                                            <p:strVal val="0-#ppt_h/2"/>
                                          </p:val>
                                        </p:tav>
                                        <p:tav tm="100000">
                                          <p:val>
                                            <p:strVal val="#ppt_y"/>
                                          </p:val>
                                        </p:tav>
                                      </p:tavLst>
                                    </p:anim>
                                  </p:childTnLst>
                                </p:cTn>
                              </p:par>
                            </p:childTnLst>
                          </p:cTn>
                        </p:par>
                        <p:par>
                          <p:cTn id="22" fill="hold">
                            <p:stCondLst>
                              <p:cond delay="500"/>
                            </p:stCondLst>
                            <p:childTnLst>
                              <p:par>
                                <p:cTn id="23" presetID="2" presetClass="entr" presetSubtype="4" fill="hold" grpId="3" nodeType="afterEffect">
                                  <p:stCondLst>
                                    <p:cond delay="0"/>
                                  </p:stCondLst>
                                  <p:iterate>
                                    <p:tmAbs val="0"/>
                                  </p:iterate>
                                  <p:childTnLst>
                                    <p:set>
                                      <p:cBhvr>
                                        <p:cTn id="24" fill="hold"/>
                                        <p:tgtEl>
                                          <p:spTgt spid="888"/>
                                        </p:tgtEl>
                                        <p:attrNameLst>
                                          <p:attrName>style.visibility</p:attrName>
                                        </p:attrNameLst>
                                      </p:cBhvr>
                                      <p:to>
                                        <p:strVal val="visible"/>
                                      </p:to>
                                    </p:set>
                                    <p:anim calcmode="lin" valueType="num">
                                      <p:cBhvr>
                                        <p:cTn id="25" dur="250" fill="hold"/>
                                        <p:tgtEl>
                                          <p:spTgt spid="888"/>
                                        </p:tgtEl>
                                        <p:attrNameLst>
                                          <p:attrName>ppt_x</p:attrName>
                                        </p:attrNameLst>
                                      </p:cBhvr>
                                      <p:tavLst>
                                        <p:tav tm="0">
                                          <p:val>
                                            <p:strVal val="#ppt_x"/>
                                          </p:val>
                                        </p:tav>
                                        <p:tav tm="100000">
                                          <p:val>
                                            <p:strVal val="#ppt_x"/>
                                          </p:val>
                                        </p:tav>
                                      </p:tavLst>
                                    </p:anim>
                                    <p:anim calcmode="lin" valueType="num">
                                      <p:cBhvr>
                                        <p:cTn id="26" dur="250" fill="hold"/>
                                        <p:tgtEl>
                                          <p:spTgt spid="888"/>
                                        </p:tgtEl>
                                        <p:attrNameLst>
                                          <p:attrName>ppt_y</p:attrName>
                                        </p:attrNameLst>
                                      </p:cBhvr>
                                      <p:tavLst>
                                        <p:tav tm="0">
                                          <p:val>
                                            <p:strVal val="1+#ppt_h/2"/>
                                          </p:val>
                                        </p:tav>
                                        <p:tav tm="100000">
                                          <p:val>
                                            <p:strVal val="#ppt_y"/>
                                          </p:val>
                                        </p:tav>
                                      </p:tavLst>
                                    </p:anim>
                                  </p:childTnLst>
                                </p:cTn>
                              </p:par>
                            </p:childTnLst>
                          </p:cTn>
                        </p:par>
                        <p:par>
                          <p:cTn id="27" fill="hold">
                            <p:stCondLst>
                              <p:cond delay="750"/>
                            </p:stCondLst>
                            <p:childTnLst>
                              <p:par>
                                <p:cTn id="28" presetID="2" presetClass="entr" presetSubtype="4" fill="hold" grpId="4" nodeType="afterEffect">
                                  <p:stCondLst>
                                    <p:cond delay="0"/>
                                  </p:stCondLst>
                                  <p:iterate>
                                    <p:tmAbs val="0"/>
                                  </p:iterate>
                                  <p:childTnLst>
                                    <p:set>
                                      <p:cBhvr>
                                        <p:cTn id="29" fill="hold"/>
                                        <p:tgtEl>
                                          <p:spTgt spid="895"/>
                                        </p:tgtEl>
                                        <p:attrNameLst>
                                          <p:attrName>style.visibility</p:attrName>
                                        </p:attrNameLst>
                                      </p:cBhvr>
                                      <p:to>
                                        <p:strVal val="visible"/>
                                      </p:to>
                                    </p:set>
                                    <p:anim calcmode="lin" valueType="num">
                                      <p:cBhvr>
                                        <p:cTn id="30" dur="250" fill="hold"/>
                                        <p:tgtEl>
                                          <p:spTgt spid="895"/>
                                        </p:tgtEl>
                                        <p:attrNameLst>
                                          <p:attrName>ppt_x</p:attrName>
                                        </p:attrNameLst>
                                      </p:cBhvr>
                                      <p:tavLst>
                                        <p:tav tm="0">
                                          <p:val>
                                            <p:strVal val="#ppt_x"/>
                                          </p:val>
                                        </p:tav>
                                        <p:tav tm="100000">
                                          <p:val>
                                            <p:strVal val="#ppt_x"/>
                                          </p:val>
                                        </p:tav>
                                      </p:tavLst>
                                    </p:anim>
                                    <p:anim calcmode="lin" valueType="num">
                                      <p:cBhvr>
                                        <p:cTn id="31" dur="250" fill="hold"/>
                                        <p:tgtEl>
                                          <p:spTgt spid="895"/>
                                        </p:tgtEl>
                                        <p:attrNameLst>
                                          <p:attrName>ppt_y</p:attrName>
                                        </p:attrNameLst>
                                      </p:cBhvr>
                                      <p:tavLst>
                                        <p:tav tm="0">
                                          <p:val>
                                            <p:strVal val="1+#ppt_h/2"/>
                                          </p:val>
                                        </p:tav>
                                        <p:tav tm="100000">
                                          <p:val>
                                            <p:strVal val="#ppt_y"/>
                                          </p:val>
                                        </p:tav>
                                      </p:tavLst>
                                    </p:anim>
                                  </p:childTnLst>
                                </p:cTn>
                              </p:par>
                            </p:childTnLst>
                          </p:cTn>
                        </p:par>
                        <p:par>
                          <p:cTn id="32" fill="hold">
                            <p:stCondLst>
                              <p:cond delay="1000"/>
                            </p:stCondLst>
                            <p:childTnLst>
                              <p:par>
                                <p:cTn id="33" presetID="10" presetClass="entr" fill="hold" grpId="5" nodeType="afterEffect">
                                  <p:stCondLst>
                                    <p:cond delay="0"/>
                                  </p:stCondLst>
                                  <p:iterate>
                                    <p:tmAbs val="0"/>
                                  </p:iterate>
                                  <p:childTnLst>
                                    <p:set>
                                      <p:cBhvr>
                                        <p:cTn id="34" fill="hold"/>
                                        <p:tgtEl>
                                          <p:spTgt spid="896"/>
                                        </p:tgtEl>
                                        <p:attrNameLst>
                                          <p:attrName>style.visibility</p:attrName>
                                        </p:attrNameLst>
                                      </p:cBhvr>
                                      <p:to>
                                        <p:strVal val="visible"/>
                                      </p:to>
                                    </p:set>
                                    <p:animEffect transition="in" filter="fade">
                                      <p:cBhvr>
                                        <p:cTn id="35" dur="500"/>
                                        <p:tgtEl>
                                          <p:spTgt spid="896"/>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grpId="6" nodeType="clickEffect">
                                  <p:stCondLst>
                                    <p:cond delay="0"/>
                                  </p:stCondLst>
                                  <p:iterate>
                                    <p:tmAbs val="0"/>
                                  </p:iterate>
                                  <p:childTnLst>
                                    <p:set>
                                      <p:cBhvr>
                                        <p:cTn id="39" fill="hold"/>
                                        <p:tgtEl>
                                          <p:spTgt spid="885"/>
                                        </p:tgtEl>
                                        <p:attrNameLst>
                                          <p:attrName>style.visibility</p:attrName>
                                        </p:attrNameLst>
                                      </p:cBhvr>
                                      <p:to>
                                        <p:strVal val="visible"/>
                                      </p:to>
                                    </p:set>
                                    <p:anim calcmode="lin" valueType="num">
                                      <p:cBhvr>
                                        <p:cTn id="40" dur="500" fill="hold"/>
                                        <p:tgtEl>
                                          <p:spTgt spid="885"/>
                                        </p:tgtEl>
                                        <p:attrNameLst>
                                          <p:attrName>ppt_x</p:attrName>
                                        </p:attrNameLst>
                                      </p:cBhvr>
                                      <p:tavLst>
                                        <p:tav tm="0">
                                          <p:val>
                                            <p:strVal val="#ppt_x"/>
                                          </p:val>
                                        </p:tav>
                                        <p:tav tm="100000">
                                          <p:val>
                                            <p:strVal val="#ppt_x"/>
                                          </p:val>
                                        </p:tav>
                                      </p:tavLst>
                                    </p:anim>
                                    <p:anim calcmode="lin" valueType="num">
                                      <p:cBhvr>
                                        <p:cTn id="41" dur="500" fill="hold"/>
                                        <p:tgtEl>
                                          <p:spTgt spid="885"/>
                                        </p:tgtEl>
                                        <p:attrNameLst>
                                          <p:attrName>ppt_y</p:attrName>
                                        </p:attrNameLst>
                                      </p:cBhvr>
                                      <p:tavLst>
                                        <p:tav tm="0">
                                          <p:val>
                                            <p:strVal val="0-#ppt_h/2"/>
                                          </p:val>
                                        </p:tav>
                                        <p:tav tm="100000">
                                          <p:val>
                                            <p:strVal val="#ppt_y"/>
                                          </p:val>
                                        </p:tav>
                                      </p:tavLst>
                                    </p:anim>
                                  </p:childTnLst>
                                </p:cTn>
                              </p:par>
                            </p:childTnLst>
                          </p:cTn>
                        </p:par>
                        <p:par>
                          <p:cTn id="42" fill="hold">
                            <p:stCondLst>
                              <p:cond delay="500"/>
                            </p:stCondLst>
                            <p:childTnLst>
                              <p:par>
                                <p:cTn id="43" presetID="2" presetClass="entr" presetSubtype="4" fill="hold" grpId="7" nodeType="afterEffect">
                                  <p:stCondLst>
                                    <p:cond delay="0"/>
                                  </p:stCondLst>
                                  <p:iterate>
                                    <p:tmAbs val="0"/>
                                  </p:iterate>
                                  <p:childTnLst>
                                    <p:set>
                                      <p:cBhvr>
                                        <p:cTn id="44" fill="hold"/>
                                        <p:tgtEl>
                                          <p:spTgt spid="891"/>
                                        </p:tgtEl>
                                        <p:attrNameLst>
                                          <p:attrName>style.visibility</p:attrName>
                                        </p:attrNameLst>
                                      </p:cBhvr>
                                      <p:to>
                                        <p:strVal val="visible"/>
                                      </p:to>
                                    </p:set>
                                    <p:anim calcmode="lin" valueType="num">
                                      <p:cBhvr>
                                        <p:cTn id="45" dur="250" fill="hold"/>
                                        <p:tgtEl>
                                          <p:spTgt spid="891"/>
                                        </p:tgtEl>
                                        <p:attrNameLst>
                                          <p:attrName>ppt_x</p:attrName>
                                        </p:attrNameLst>
                                      </p:cBhvr>
                                      <p:tavLst>
                                        <p:tav tm="0">
                                          <p:val>
                                            <p:strVal val="#ppt_x"/>
                                          </p:val>
                                        </p:tav>
                                        <p:tav tm="100000">
                                          <p:val>
                                            <p:strVal val="#ppt_x"/>
                                          </p:val>
                                        </p:tav>
                                      </p:tavLst>
                                    </p:anim>
                                    <p:anim calcmode="lin" valueType="num">
                                      <p:cBhvr>
                                        <p:cTn id="46" dur="250" fill="hold"/>
                                        <p:tgtEl>
                                          <p:spTgt spid="891"/>
                                        </p:tgtEl>
                                        <p:attrNameLst>
                                          <p:attrName>ppt_y</p:attrName>
                                        </p:attrNameLst>
                                      </p:cBhvr>
                                      <p:tavLst>
                                        <p:tav tm="0">
                                          <p:val>
                                            <p:strVal val="1+#ppt_h/2"/>
                                          </p:val>
                                        </p:tav>
                                        <p:tav tm="100000">
                                          <p:val>
                                            <p:strVal val="#ppt_y"/>
                                          </p:val>
                                        </p:tav>
                                      </p:tavLst>
                                    </p:anim>
                                  </p:childTnLst>
                                </p:cTn>
                              </p:par>
                            </p:childTnLst>
                          </p:cTn>
                        </p:par>
                        <p:par>
                          <p:cTn id="47" fill="hold">
                            <p:stCondLst>
                              <p:cond delay="750"/>
                            </p:stCondLst>
                            <p:childTnLst>
                              <p:par>
                                <p:cTn id="48" presetID="2" presetClass="entr" presetSubtype="4" fill="hold" grpId="8" nodeType="afterEffect">
                                  <p:stCondLst>
                                    <p:cond delay="0"/>
                                  </p:stCondLst>
                                  <p:iterate>
                                    <p:tmAbs val="0"/>
                                  </p:iterate>
                                  <p:childTnLst>
                                    <p:set>
                                      <p:cBhvr>
                                        <p:cTn id="49" fill="hold"/>
                                        <p:tgtEl>
                                          <p:spTgt spid="892"/>
                                        </p:tgtEl>
                                        <p:attrNameLst>
                                          <p:attrName>style.visibility</p:attrName>
                                        </p:attrNameLst>
                                      </p:cBhvr>
                                      <p:to>
                                        <p:strVal val="visible"/>
                                      </p:to>
                                    </p:set>
                                    <p:anim calcmode="lin" valueType="num">
                                      <p:cBhvr>
                                        <p:cTn id="50" dur="250" fill="hold"/>
                                        <p:tgtEl>
                                          <p:spTgt spid="892"/>
                                        </p:tgtEl>
                                        <p:attrNameLst>
                                          <p:attrName>ppt_x</p:attrName>
                                        </p:attrNameLst>
                                      </p:cBhvr>
                                      <p:tavLst>
                                        <p:tav tm="0">
                                          <p:val>
                                            <p:strVal val="#ppt_x"/>
                                          </p:val>
                                        </p:tav>
                                        <p:tav tm="100000">
                                          <p:val>
                                            <p:strVal val="#ppt_x"/>
                                          </p:val>
                                        </p:tav>
                                      </p:tavLst>
                                    </p:anim>
                                    <p:anim calcmode="lin" valueType="num">
                                      <p:cBhvr>
                                        <p:cTn id="51" dur="250" fill="hold"/>
                                        <p:tgtEl>
                                          <p:spTgt spid="892"/>
                                        </p:tgtEl>
                                        <p:attrNameLst>
                                          <p:attrName>ppt_y</p:attrName>
                                        </p:attrNameLst>
                                      </p:cBhvr>
                                      <p:tavLst>
                                        <p:tav tm="0">
                                          <p:val>
                                            <p:strVal val="1+#ppt_h/2"/>
                                          </p:val>
                                        </p:tav>
                                        <p:tav tm="100000">
                                          <p:val>
                                            <p:strVal val="#ppt_y"/>
                                          </p:val>
                                        </p:tav>
                                      </p:tavLst>
                                    </p:anim>
                                  </p:childTnLst>
                                </p:cTn>
                              </p:par>
                            </p:childTnLst>
                          </p:cTn>
                        </p:par>
                        <p:par>
                          <p:cTn id="52" fill="hold">
                            <p:stCondLst>
                              <p:cond delay="1000"/>
                            </p:stCondLst>
                            <p:childTnLst>
                              <p:par>
                                <p:cTn id="53" presetID="10" presetClass="entr" fill="hold" grpId="9" nodeType="afterEffect">
                                  <p:stCondLst>
                                    <p:cond delay="0"/>
                                  </p:stCondLst>
                                  <p:iterate>
                                    <p:tmAbs val="0"/>
                                  </p:iterate>
                                  <p:childTnLst>
                                    <p:set>
                                      <p:cBhvr>
                                        <p:cTn id="54" fill="hold"/>
                                        <p:tgtEl>
                                          <p:spTgt spid="893"/>
                                        </p:tgtEl>
                                        <p:attrNameLst>
                                          <p:attrName>style.visibility</p:attrName>
                                        </p:attrNameLst>
                                      </p:cBhvr>
                                      <p:to>
                                        <p:strVal val="visible"/>
                                      </p:to>
                                    </p:set>
                                    <p:animEffect transition="in" filter="fade">
                                      <p:cBhvr>
                                        <p:cTn id="55" dur="500"/>
                                        <p:tgtEl>
                                          <p:spTgt spid="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4" grpId="2" animBg="1" advAuto="0"/>
      <p:bldP spid="885" grpId="6" animBg="1" advAuto="0"/>
      <p:bldP spid="888" grpId="3" animBg="1" advAuto="0"/>
      <p:bldP spid="891" grpId="7" animBg="1" advAuto="0"/>
      <p:bldP spid="892" grpId="8" animBg="1" advAuto="0"/>
      <p:bldP spid="893" grpId="9" animBg="1" advAuto="0"/>
      <p:bldGraphic spid="894" grpId="1">
        <p:bldSub>
          <a:bldChart bld="series"/>
        </p:bldSub>
      </p:bldGraphic>
      <p:bldP spid="895" grpId="4" animBg="1" advAuto="0"/>
      <p:bldP spid="896" grpId="5"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文本框 16"/>
          <p:cNvSpPr txBox="1"/>
          <p:nvPr/>
        </p:nvSpPr>
        <p:spPr>
          <a:xfrm>
            <a:off x="5181504" y="489302"/>
            <a:ext cx="1828993"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solidFill>
                  <a:srgbClr val="232226"/>
                </a:solidFill>
                <a:latin typeface="方正大标宋简体"/>
                <a:ea typeface="方正大标宋简体"/>
                <a:cs typeface="方正大标宋简体"/>
                <a:sym typeface="方正大标宋简体"/>
              </a:defRPr>
            </a:lvl1pPr>
          </a:lstStyle>
          <a:p>
            <a:r>
              <a:t>数据比重</a:t>
            </a:r>
          </a:p>
        </p:txBody>
      </p:sp>
      <p:sp>
        <p:nvSpPr>
          <p:cNvPr id="899" name="文本框 17"/>
          <p:cNvSpPr txBox="1"/>
          <p:nvPr/>
        </p:nvSpPr>
        <p:spPr>
          <a:xfrm>
            <a:off x="5159538" y="808806"/>
            <a:ext cx="1872925"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a:solidFill>
                  <a:srgbClr val="808080"/>
                </a:solidFill>
              </a:defRPr>
            </a:lvl1pPr>
          </a:lstStyle>
          <a:p>
            <a:r>
              <a:t>Data Proportion</a:t>
            </a:r>
          </a:p>
        </p:txBody>
      </p:sp>
      <p:grpSp>
        <p:nvGrpSpPr>
          <p:cNvPr id="904" name="组合 18"/>
          <p:cNvGrpSpPr/>
          <p:nvPr/>
        </p:nvGrpSpPr>
        <p:grpSpPr>
          <a:xfrm>
            <a:off x="5283434" y="1195132"/>
            <a:ext cx="1625133" cy="1"/>
            <a:chOff x="0" y="0"/>
            <a:chExt cx="1625132" cy="0"/>
          </a:xfrm>
        </p:grpSpPr>
        <p:sp>
          <p:nvSpPr>
            <p:cNvPr id="900" name="直接连接符 19"/>
            <p:cNvSpPr/>
            <p:nvPr/>
          </p:nvSpPr>
          <p:spPr>
            <a:xfrm>
              <a:off x="0" y="0"/>
              <a:ext cx="406284" cy="0"/>
            </a:xfrm>
            <a:prstGeom prst="line">
              <a:avLst/>
            </a:prstGeom>
            <a:noFill/>
            <a:ln w="47625" cap="flat">
              <a:solidFill>
                <a:schemeClr val="accent6"/>
              </a:solidFill>
              <a:prstDash val="solid"/>
              <a:miter lim="800000"/>
            </a:ln>
            <a:effectLst/>
          </p:spPr>
          <p:txBody>
            <a:bodyPr wrap="square" lIns="45719" tIns="45719" rIns="45719" bIns="45719" numCol="1" anchor="t">
              <a:noAutofit/>
            </a:bodyPr>
            <a:lstStyle/>
            <a:p>
              <a:pPr>
                <a:defRPr>
                  <a:solidFill>
                    <a:srgbClr val="F2F2F2"/>
                  </a:solidFill>
                </a:defRPr>
              </a:pPr>
              <a:endParaRPr/>
            </a:p>
          </p:txBody>
        </p:sp>
        <p:sp>
          <p:nvSpPr>
            <p:cNvPr id="901" name="直接连接符 20"/>
            <p:cNvSpPr/>
            <p:nvPr/>
          </p:nvSpPr>
          <p:spPr>
            <a:xfrm>
              <a:off x="406283" y="0"/>
              <a:ext cx="406284" cy="0"/>
            </a:xfrm>
            <a:prstGeom prst="line">
              <a:avLst/>
            </a:prstGeom>
            <a:noFill/>
            <a:ln w="47625" cap="flat">
              <a:solidFill>
                <a:schemeClr val="accent2"/>
              </a:solidFill>
              <a:prstDash val="solid"/>
              <a:miter lim="800000"/>
            </a:ln>
            <a:effectLst/>
          </p:spPr>
          <p:txBody>
            <a:bodyPr wrap="square" lIns="45719" tIns="45719" rIns="45719" bIns="45719" numCol="1" anchor="t">
              <a:noAutofit/>
            </a:bodyPr>
            <a:lstStyle/>
            <a:p>
              <a:pPr>
                <a:defRPr>
                  <a:solidFill>
                    <a:srgbClr val="F2F2F2"/>
                  </a:solidFill>
                </a:defRPr>
              </a:pPr>
              <a:endParaRPr/>
            </a:p>
          </p:txBody>
        </p:sp>
        <p:sp>
          <p:nvSpPr>
            <p:cNvPr id="902" name="直接连接符 21"/>
            <p:cNvSpPr/>
            <p:nvPr/>
          </p:nvSpPr>
          <p:spPr>
            <a:xfrm>
              <a:off x="812566" y="0"/>
              <a:ext cx="406284" cy="0"/>
            </a:xfrm>
            <a:prstGeom prst="line">
              <a:avLst/>
            </a:prstGeom>
            <a:noFill/>
            <a:ln w="47625" cap="flat">
              <a:solidFill>
                <a:schemeClr val="accent1"/>
              </a:solidFill>
              <a:prstDash val="solid"/>
              <a:miter lim="800000"/>
            </a:ln>
            <a:effectLst/>
          </p:spPr>
          <p:txBody>
            <a:bodyPr wrap="square" lIns="45719" tIns="45719" rIns="45719" bIns="45719" numCol="1" anchor="t">
              <a:noAutofit/>
            </a:bodyPr>
            <a:lstStyle/>
            <a:p>
              <a:pPr>
                <a:defRPr>
                  <a:solidFill>
                    <a:srgbClr val="F2F2F2"/>
                  </a:solidFill>
                </a:defRPr>
              </a:pPr>
              <a:endParaRPr/>
            </a:p>
          </p:txBody>
        </p:sp>
        <p:sp>
          <p:nvSpPr>
            <p:cNvPr id="903" name="直接连接符 22"/>
            <p:cNvSpPr/>
            <p:nvPr/>
          </p:nvSpPr>
          <p:spPr>
            <a:xfrm>
              <a:off x="1218849" y="0"/>
              <a:ext cx="406284" cy="0"/>
            </a:xfrm>
            <a:prstGeom prst="line">
              <a:avLst/>
            </a:prstGeom>
            <a:noFill/>
            <a:ln w="47625" cap="flat">
              <a:solidFill>
                <a:schemeClr val="accent4"/>
              </a:solidFill>
              <a:prstDash val="solid"/>
              <a:miter lim="800000"/>
            </a:ln>
            <a:effectLst/>
          </p:spPr>
          <p:txBody>
            <a:bodyPr wrap="square" lIns="45719" tIns="45719" rIns="45719" bIns="45719" numCol="1" anchor="t">
              <a:noAutofit/>
            </a:bodyPr>
            <a:lstStyle/>
            <a:p>
              <a:pPr>
                <a:defRPr>
                  <a:solidFill>
                    <a:srgbClr val="F2F2F2"/>
                  </a:solidFill>
                </a:defRPr>
              </a:pPr>
              <a:endParaRPr/>
            </a:p>
          </p:txBody>
        </p:sp>
      </p:grpSp>
      <p:sp>
        <p:nvSpPr>
          <p:cNvPr id="905" name="椭圆 26"/>
          <p:cNvSpPr/>
          <p:nvPr/>
        </p:nvSpPr>
        <p:spPr>
          <a:xfrm>
            <a:off x="692923" y="1928660"/>
            <a:ext cx="1975684" cy="1975684"/>
          </a:xfrm>
          <a:prstGeom prst="ellipse">
            <a:avLst/>
          </a:prstGeom>
          <a:solidFill>
            <a:srgbClr val="FFFFFF"/>
          </a:solidFill>
          <a:ln w="12700">
            <a:miter lim="400000"/>
          </a:ln>
          <a:effectLst>
            <a:outerShdw blurRad="63500" rotWithShape="0">
              <a:srgbClr val="BFBFBF"/>
            </a:outerShdw>
          </a:effectLst>
        </p:spPr>
        <p:txBody>
          <a:bodyPr lIns="45719" rIns="45719" anchor="ctr"/>
          <a:lstStyle/>
          <a:p>
            <a:pPr algn="ctr">
              <a:defRPr>
                <a:solidFill>
                  <a:srgbClr val="F2F2F2"/>
                </a:solidFill>
              </a:defRPr>
            </a:pPr>
            <a:endParaRPr/>
          </a:p>
        </p:txBody>
      </p:sp>
      <p:graphicFrame>
        <p:nvGraphicFramePr>
          <p:cNvPr id="906" name="图表 25"/>
          <p:cNvGraphicFramePr/>
          <p:nvPr/>
        </p:nvGraphicFramePr>
        <p:xfrm>
          <a:off x="964783" y="2200519"/>
          <a:ext cx="1431964" cy="1431964"/>
        </p:xfrm>
        <a:graphic>
          <a:graphicData uri="http://schemas.openxmlformats.org/drawingml/2006/chart">
            <c:chart xmlns:c="http://schemas.openxmlformats.org/drawingml/2006/chart" xmlns:r="http://schemas.openxmlformats.org/officeDocument/2006/relationships" r:id="rId2"/>
          </a:graphicData>
        </a:graphic>
      </p:graphicFrame>
      <p:sp>
        <p:nvSpPr>
          <p:cNvPr id="907" name="椭圆 27"/>
          <p:cNvSpPr/>
          <p:nvPr/>
        </p:nvSpPr>
        <p:spPr>
          <a:xfrm>
            <a:off x="799964" y="2035701"/>
            <a:ext cx="1761600" cy="1761599"/>
          </a:xfrm>
          <a:prstGeom prst="ellipse">
            <a:avLst/>
          </a:prstGeom>
          <a:ln w="19050">
            <a:solidFill>
              <a:srgbClr val="EDAC5D"/>
            </a:solidFill>
            <a:prstDash val="sysDot"/>
            <a:miter/>
          </a:ln>
        </p:spPr>
        <p:txBody>
          <a:bodyPr lIns="45719" rIns="45719" anchor="ctr"/>
          <a:lstStyle/>
          <a:p>
            <a:pPr algn="ctr">
              <a:defRPr>
                <a:solidFill>
                  <a:srgbClr val="F2F2F2"/>
                </a:solidFill>
              </a:defRPr>
            </a:pPr>
            <a:endParaRPr/>
          </a:p>
        </p:txBody>
      </p:sp>
      <p:sp>
        <p:nvSpPr>
          <p:cNvPr id="908" name="直接连接符 29"/>
          <p:cNvSpPr/>
          <p:nvPr/>
        </p:nvSpPr>
        <p:spPr>
          <a:xfrm>
            <a:off x="1674414" y="3797268"/>
            <a:ext cx="1" cy="520764"/>
          </a:xfrm>
          <a:prstGeom prst="line">
            <a:avLst/>
          </a:prstGeom>
          <a:ln w="6350">
            <a:solidFill>
              <a:srgbClr val="EDAC5D"/>
            </a:solidFill>
            <a:miter/>
            <a:headEnd type="oval"/>
            <a:tailEnd type="oval"/>
          </a:ln>
        </p:spPr>
        <p:txBody>
          <a:bodyPr lIns="45719" rIns="45719"/>
          <a:lstStyle/>
          <a:p>
            <a:pPr>
              <a:defRPr>
                <a:solidFill>
                  <a:srgbClr val="F2F2F2"/>
                </a:solidFill>
              </a:defRPr>
            </a:pPr>
            <a:endParaRPr/>
          </a:p>
        </p:txBody>
      </p:sp>
      <p:sp>
        <p:nvSpPr>
          <p:cNvPr id="909" name="文本框 32"/>
          <p:cNvSpPr txBox="1"/>
          <p:nvPr/>
        </p:nvSpPr>
        <p:spPr>
          <a:xfrm>
            <a:off x="516445" y="4512745"/>
            <a:ext cx="2315938"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3200">
                <a:solidFill>
                  <a:srgbClr val="EDAC5D"/>
                </a:solidFill>
                <a:latin typeface="Nexa Bold"/>
                <a:ea typeface="Nexa Bold"/>
                <a:cs typeface="Nexa Bold"/>
                <a:sym typeface="Nexa Bold"/>
              </a:defRPr>
            </a:pPr>
            <a:r>
              <a:t>72</a:t>
            </a:r>
            <a:r>
              <a:rPr sz="2000">
                <a:latin typeface="Nexa Light"/>
                <a:ea typeface="Nexa Light"/>
                <a:cs typeface="Nexa Light"/>
                <a:sym typeface="Nexa Light"/>
              </a:rPr>
              <a:t>%</a:t>
            </a:r>
          </a:p>
        </p:txBody>
      </p:sp>
      <p:sp>
        <p:nvSpPr>
          <p:cNvPr id="910" name="文本框 33"/>
          <p:cNvSpPr txBox="1"/>
          <p:nvPr/>
        </p:nvSpPr>
        <p:spPr>
          <a:xfrm>
            <a:off x="683542" y="5041126"/>
            <a:ext cx="1981743" cy="1336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911" name="直接连接符 36"/>
          <p:cNvSpPr/>
          <p:nvPr/>
        </p:nvSpPr>
        <p:spPr>
          <a:xfrm>
            <a:off x="1345797" y="4988924"/>
            <a:ext cx="612001" cy="1"/>
          </a:xfrm>
          <a:prstGeom prst="line">
            <a:avLst/>
          </a:prstGeom>
          <a:ln w="47625">
            <a:solidFill>
              <a:srgbClr val="EDAC5D"/>
            </a:solidFill>
            <a:miter/>
          </a:ln>
        </p:spPr>
        <p:txBody>
          <a:bodyPr lIns="45719" rIns="45719"/>
          <a:lstStyle/>
          <a:p>
            <a:pPr>
              <a:defRPr>
                <a:solidFill>
                  <a:srgbClr val="F2F2F2"/>
                </a:solidFill>
              </a:defRPr>
            </a:pPr>
            <a:endParaRPr/>
          </a:p>
        </p:txBody>
      </p:sp>
      <p:sp>
        <p:nvSpPr>
          <p:cNvPr id="912" name="椭圆 39"/>
          <p:cNvSpPr/>
          <p:nvPr/>
        </p:nvSpPr>
        <p:spPr>
          <a:xfrm>
            <a:off x="3636733" y="1928660"/>
            <a:ext cx="1975683" cy="1975684"/>
          </a:xfrm>
          <a:prstGeom prst="ellipse">
            <a:avLst/>
          </a:prstGeom>
          <a:solidFill>
            <a:srgbClr val="FFFFFF"/>
          </a:solidFill>
          <a:ln w="12700">
            <a:miter lim="400000"/>
          </a:ln>
          <a:effectLst>
            <a:outerShdw blurRad="63500" rotWithShape="0">
              <a:srgbClr val="BFBFBF"/>
            </a:outerShdw>
          </a:effectLst>
        </p:spPr>
        <p:txBody>
          <a:bodyPr lIns="45719" rIns="45719" anchor="ctr"/>
          <a:lstStyle/>
          <a:p>
            <a:pPr algn="ctr">
              <a:defRPr>
                <a:solidFill>
                  <a:srgbClr val="F2F2F2"/>
                </a:solidFill>
              </a:defRPr>
            </a:pPr>
            <a:endParaRPr/>
          </a:p>
        </p:txBody>
      </p:sp>
      <p:graphicFrame>
        <p:nvGraphicFramePr>
          <p:cNvPr id="913" name="图表 40"/>
          <p:cNvGraphicFramePr/>
          <p:nvPr/>
        </p:nvGraphicFramePr>
        <p:xfrm>
          <a:off x="3908592" y="2200519"/>
          <a:ext cx="1431964" cy="1431964"/>
        </p:xfrm>
        <a:graphic>
          <a:graphicData uri="http://schemas.openxmlformats.org/drawingml/2006/chart">
            <c:chart xmlns:c="http://schemas.openxmlformats.org/drawingml/2006/chart" xmlns:r="http://schemas.openxmlformats.org/officeDocument/2006/relationships" r:id="rId3"/>
          </a:graphicData>
        </a:graphic>
      </p:graphicFrame>
      <p:sp>
        <p:nvSpPr>
          <p:cNvPr id="914" name="椭圆 41"/>
          <p:cNvSpPr/>
          <p:nvPr/>
        </p:nvSpPr>
        <p:spPr>
          <a:xfrm>
            <a:off x="3743774" y="2035701"/>
            <a:ext cx="1761600" cy="1761599"/>
          </a:xfrm>
          <a:prstGeom prst="ellipse">
            <a:avLst/>
          </a:prstGeom>
          <a:ln w="19050">
            <a:solidFill>
              <a:schemeClr val="accent2"/>
            </a:solidFill>
            <a:prstDash val="sysDot"/>
            <a:miter/>
          </a:ln>
        </p:spPr>
        <p:txBody>
          <a:bodyPr lIns="45719" rIns="45719" anchor="ctr"/>
          <a:lstStyle/>
          <a:p>
            <a:pPr algn="ctr">
              <a:defRPr>
                <a:solidFill>
                  <a:srgbClr val="F2F2F2"/>
                </a:solidFill>
              </a:defRPr>
            </a:pPr>
            <a:endParaRPr/>
          </a:p>
        </p:txBody>
      </p:sp>
      <p:sp>
        <p:nvSpPr>
          <p:cNvPr id="915" name="直接连接符 42"/>
          <p:cNvSpPr/>
          <p:nvPr/>
        </p:nvSpPr>
        <p:spPr>
          <a:xfrm>
            <a:off x="4618223" y="3797268"/>
            <a:ext cx="1" cy="520764"/>
          </a:xfrm>
          <a:prstGeom prst="line">
            <a:avLst/>
          </a:prstGeom>
          <a:ln w="6350">
            <a:solidFill>
              <a:schemeClr val="accent2"/>
            </a:solidFill>
            <a:miter/>
            <a:headEnd type="oval"/>
            <a:tailEnd type="oval"/>
          </a:ln>
        </p:spPr>
        <p:txBody>
          <a:bodyPr lIns="45719" rIns="45719"/>
          <a:lstStyle/>
          <a:p>
            <a:pPr>
              <a:defRPr>
                <a:solidFill>
                  <a:srgbClr val="F2F2F2"/>
                </a:solidFill>
              </a:defRPr>
            </a:pPr>
            <a:endParaRPr/>
          </a:p>
        </p:txBody>
      </p:sp>
      <p:sp>
        <p:nvSpPr>
          <p:cNvPr id="916" name="文本框 45"/>
          <p:cNvSpPr txBox="1"/>
          <p:nvPr/>
        </p:nvSpPr>
        <p:spPr>
          <a:xfrm>
            <a:off x="3460256" y="4512745"/>
            <a:ext cx="2315937"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3200">
                <a:solidFill>
                  <a:schemeClr val="accent2"/>
                </a:solidFill>
                <a:latin typeface="Nexa Bold"/>
                <a:ea typeface="Nexa Bold"/>
                <a:cs typeface="Nexa Bold"/>
                <a:sym typeface="Nexa Bold"/>
              </a:defRPr>
            </a:pPr>
            <a:r>
              <a:t>57</a:t>
            </a:r>
            <a:r>
              <a:rPr sz="2000">
                <a:latin typeface="Nexa Light"/>
                <a:ea typeface="Nexa Light"/>
                <a:cs typeface="Nexa Light"/>
                <a:sym typeface="Nexa Light"/>
              </a:rPr>
              <a:t>%</a:t>
            </a:r>
          </a:p>
        </p:txBody>
      </p:sp>
      <p:sp>
        <p:nvSpPr>
          <p:cNvPr id="917" name="文本框 46"/>
          <p:cNvSpPr txBox="1"/>
          <p:nvPr/>
        </p:nvSpPr>
        <p:spPr>
          <a:xfrm>
            <a:off x="3627352" y="5041126"/>
            <a:ext cx="1981743" cy="1336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918" name="直接连接符 44"/>
          <p:cNvSpPr/>
          <p:nvPr/>
        </p:nvSpPr>
        <p:spPr>
          <a:xfrm>
            <a:off x="4289607" y="4988924"/>
            <a:ext cx="612001" cy="1"/>
          </a:xfrm>
          <a:prstGeom prst="line">
            <a:avLst/>
          </a:prstGeom>
          <a:ln w="47625">
            <a:solidFill>
              <a:schemeClr val="accent2"/>
            </a:solidFill>
            <a:miter/>
          </a:ln>
        </p:spPr>
        <p:txBody>
          <a:bodyPr lIns="45719" rIns="45719"/>
          <a:lstStyle/>
          <a:p>
            <a:pPr>
              <a:defRPr>
                <a:solidFill>
                  <a:srgbClr val="F2F2F2"/>
                </a:solidFill>
              </a:defRPr>
            </a:pPr>
            <a:endParaRPr/>
          </a:p>
        </p:txBody>
      </p:sp>
      <p:sp>
        <p:nvSpPr>
          <p:cNvPr id="919" name="椭圆 48"/>
          <p:cNvSpPr/>
          <p:nvPr/>
        </p:nvSpPr>
        <p:spPr>
          <a:xfrm>
            <a:off x="6580544" y="1928660"/>
            <a:ext cx="1975683" cy="1975684"/>
          </a:xfrm>
          <a:prstGeom prst="ellipse">
            <a:avLst/>
          </a:prstGeom>
          <a:solidFill>
            <a:srgbClr val="FFFFFF"/>
          </a:solidFill>
          <a:ln w="12700">
            <a:miter lim="400000"/>
          </a:ln>
          <a:effectLst>
            <a:outerShdw blurRad="63500" rotWithShape="0">
              <a:srgbClr val="BFBFBF"/>
            </a:outerShdw>
          </a:effectLst>
        </p:spPr>
        <p:txBody>
          <a:bodyPr lIns="45719" rIns="45719" anchor="ctr"/>
          <a:lstStyle/>
          <a:p>
            <a:pPr algn="ctr">
              <a:defRPr>
                <a:solidFill>
                  <a:srgbClr val="F2F2F2"/>
                </a:solidFill>
              </a:defRPr>
            </a:pPr>
            <a:endParaRPr/>
          </a:p>
        </p:txBody>
      </p:sp>
      <p:graphicFrame>
        <p:nvGraphicFramePr>
          <p:cNvPr id="920" name="图表 49"/>
          <p:cNvGraphicFramePr/>
          <p:nvPr/>
        </p:nvGraphicFramePr>
        <p:xfrm>
          <a:off x="6852403" y="2200519"/>
          <a:ext cx="1431964" cy="1431964"/>
        </p:xfrm>
        <a:graphic>
          <a:graphicData uri="http://schemas.openxmlformats.org/drawingml/2006/chart">
            <c:chart xmlns:c="http://schemas.openxmlformats.org/drawingml/2006/chart" xmlns:r="http://schemas.openxmlformats.org/officeDocument/2006/relationships" r:id="rId4"/>
          </a:graphicData>
        </a:graphic>
      </p:graphicFrame>
      <p:sp>
        <p:nvSpPr>
          <p:cNvPr id="921" name="椭圆 50"/>
          <p:cNvSpPr/>
          <p:nvPr/>
        </p:nvSpPr>
        <p:spPr>
          <a:xfrm>
            <a:off x="6687584" y="2035701"/>
            <a:ext cx="1761599" cy="1761599"/>
          </a:xfrm>
          <a:prstGeom prst="ellipse">
            <a:avLst/>
          </a:prstGeom>
          <a:ln w="19050">
            <a:solidFill>
              <a:schemeClr val="accent1"/>
            </a:solidFill>
            <a:prstDash val="sysDot"/>
            <a:miter/>
          </a:ln>
        </p:spPr>
        <p:txBody>
          <a:bodyPr lIns="45719" rIns="45719" anchor="ctr"/>
          <a:lstStyle/>
          <a:p>
            <a:pPr algn="ctr">
              <a:defRPr>
                <a:solidFill>
                  <a:srgbClr val="F2F2F2"/>
                </a:solidFill>
              </a:defRPr>
            </a:pPr>
            <a:endParaRPr/>
          </a:p>
        </p:txBody>
      </p:sp>
      <p:sp>
        <p:nvSpPr>
          <p:cNvPr id="922" name="直接连接符 51"/>
          <p:cNvSpPr/>
          <p:nvPr/>
        </p:nvSpPr>
        <p:spPr>
          <a:xfrm>
            <a:off x="7562033" y="3797268"/>
            <a:ext cx="1" cy="520764"/>
          </a:xfrm>
          <a:prstGeom prst="line">
            <a:avLst/>
          </a:prstGeom>
          <a:ln w="6350">
            <a:solidFill>
              <a:schemeClr val="accent1"/>
            </a:solidFill>
            <a:miter/>
            <a:headEnd type="oval"/>
            <a:tailEnd type="oval"/>
          </a:ln>
        </p:spPr>
        <p:txBody>
          <a:bodyPr lIns="45719" rIns="45719"/>
          <a:lstStyle/>
          <a:p>
            <a:pPr>
              <a:defRPr>
                <a:solidFill>
                  <a:srgbClr val="F2F2F2"/>
                </a:solidFill>
              </a:defRPr>
            </a:pPr>
            <a:endParaRPr/>
          </a:p>
        </p:txBody>
      </p:sp>
      <p:sp>
        <p:nvSpPr>
          <p:cNvPr id="923" name="文本框 54"/>
          <p:cNvSpPr txBox="1"/>
          <p:nvPr/>
        </p:nvSpPr>
        <p:spPr>
          <a:xfrm>
            <a:off x="6404065" y="4512745"/>
            <a:ext cx="2315938"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3200">
                <a:solidFill>
                  <a:schemeClr val="accent1"/>
                </a:solidFill>
                <a:latin typeface="Nexa Bold"/>
                <a:ea typeface="Nexa Bold"/>
                <a:cs typeface="Nexa Bold"/>
                <a:sym typeface="Nexa Bold"/>
              </a:defRPr>
            </a:pPr>
            <a:r>
              <a:t>43</a:t>
            </a:r>
            <a:r>
              <a:rPr sz="2000">
                <a:latin typeface="Nexa Light"/>
                <a:ea typeface="Nexa Light"/>
                <a:cs typeface="Nexa Light"/>
                <a:sym typeface="Nexa Light"/>
              </a:rPr>
              <a:t>%</a:t>
            </a:r>
          </a:p>
        </p:txBody>
      </p:sp>
      <p:sp>
        <p:nvSpPr>
          <p:cNvPr id="924" name="文本框 55"/>
          <p:cNvSpPr txBox="1"/>
          <p:nvPr/>
        </p:nvSpPr>
        <p:spPr>
          <a:xfrm>
            <a:off x="6571162" y="5041126"/>
            <a:ext cx="1981743" cy="1336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925" name="直接连接符 53"/>
          <p:cNvSpPr/>
          <p:nvPr/>
        </p:nvSpPr>
        <p:spPr>
          <a:xfrm>
            <a:off x="7233418" y="4988924"/>
            <a:ext cx="612001" cy="1"/>
          </a:xfrm>
          <a:prstGeom prst="line">
            <a:avLst/>
          </a:prstGeom>
          <a:ln w="47625">
            <a:solidFill>
              <a:schemeClr val="accent1"/>
            </a:solidFill>
            <a:miter/>
          </a:ln>
        </p:spPr>
        <p:txBody>
          <a:bodyPr lIns="45719" rIns="45719"/>
          <a:lstStyle/>
          <a:p>
            <a:pPr>
              <a:defRPr>
                <a:solidFill>
                  <a:srgbClr val="F2F2F2"/>
                </a:solidFill>
              </a:defRPr>
            </a:pPr>
            <a:endParaRPr/>
          </a:p>
        </p:txBody>
      </p:sp>
      <p:sp>
        <p:nvSpPr>
          <p:cNvPr id="926" name="椭圆 57"/>
          <p:cNvSpPr/>
          <p:nvPr/>
        </p:nvSpPr>
        <p:spPr>
          <a:xfrm>
            <a:off x="9524352" y="1928660"/>
            <a:ext cx="1975683" cy="1975684"/>
          </a:xfrm>
          <a:prstGeom prst="ellipse">
            <a:avLst/>
          </a:prstGeom>
          <a:solidFill>
            <a:srgbClr val="FFFFFF"/>
          </a:solidFill>
          <a:ln w="12700">
            <a:miter lim="400000"/>
          </a:ln>
          <a:effectLst>
            <a:outerShdw blurRad="63500" rotWithShape="0">
              <a:srgbClr val="BFBFBF"/>
            </a:outerShdw>
          </a:effectLst>
        </p:spPr>
        <p:txBody>
          <a:bodyPr lIns="45719" rIns="45719" anchor="ctr"/>
          <a:lstStyle/>
          <a:p>
            <a:pPr algn="ctr">
              <a:defRPr>
                <a:solidFill>
                  <a:srgbClr val="F2F2F2"/>
                </a:solidFill>
              </a:defRPr>
            </a:pPr>
            <a:endParaRPr/>
          </a:p>
        </p:txBody>
      </p:sp>
      <p:graphicFrame>
        <p:nvGraphicFramePr>
          <p:cNvPr id="927" name="图表 58"/>
          <p:cNvGraphicFramePr/>
          <p:nvPr/>
        </p:nvGraphicFramePr>
        <p:xfrm>
          <a:off x="9796211" y="2200519"/>
          <a:ext cx="1431964" cy="1431964"/>
        </p:xfrm>
        <a:graphic>
          <a:graphicData uri="http://schemas.openxmlformats.org/drawingml/2006/chart">
            <c:chart xmlns:c="http://schemas.openxmlformats.org/drawingml/2006/chart" xmlns:r="http://schemas.openxmlformats.org/officeDocument/2006/relationships" r:id="rId5"/>
          </a:graphicData>
        </a:graphic>
      </p:graphicFrame>
      <p:sp>
        <p:nvSpPr>
          <p:cNvPr id="928" name="椭圆 59"/>
          <p:cNvSpPr/>
          <p:nvPr/>
        </p:nvSpPr>
        <p:spPr>
          <a:xfrm>
            <a:off x="9631394" y="2035701"/>
            <a:ext cx="1761599" cy="1761599"/>
          </a:xfrm>
          <a:prstGeom prst="ellipse">
            <a:avLst/>
          </a:prstGeom>
          <a:ln w="19050">
            <a:solidFill>
              <a:srgbClr val="EDAC5D"/>
            </a:solidFill>
            <a:prstDash val="sysDot"/>
            <a:miter/>
          </a:ln>
        </p:spPr>
        <p:txBody>
          <a:bodyPr lIns="45719" rIns="45719" anchor="ctr"/>
          <a:lstStyle/>
          <a:p>
            <a:pPr algn="ctr">
              <a:defRPr>
                <a:solidFill>
                  <a:srgbClr val="F2F2F2"/>
                </a:solidFill>
              </a:defRPr>
            </a:pPr>
            <a:endParaRPr/>
          </a:p>
        </p:txBody>
      </p:sp>
      <p:sp>
        <p:nvSpPr>
          <p:cNvPr id="929" name="直接连接符 60"/>
          <p:cNvSpPr/>
          <p:nvPr/>
        </p:nvSpPr>
        <p:spPr>
          <a:xfrm>
            <a:off x="10505843" y="3797268"/>
            <a:ext cx="1" cy="520764"/>
          </a:xfrm>
          <a:prstGeom prst="line">
            <a:avLst/>
          </a:prstGeom>
          <a:ln w="6350">
            <a:solidFill>
              <a:schemeClr val="accent4"/>
            </a:solidFill>
            <a:miter/>
            <a:headEnd type="oval"/>
            <a:tailEnd type="oval"/>
          </a:ln>
        </p:spPr>
        <p:txBody>
          <a:bodyPr lIns="45719" rIns="45719"/>
          <a:lstStyle/>
          <a:p>
            <a:pPr>
              <a:defRPr>
                <a:solidFill>
                  <a:srgbClr val="F2F2F2"/>
                </a:solidFill>
              </a:defRPr>
            </a:pPr>
            <a:endParaRPr/>
          </a:p>
        </p:txBody>
      </p:sp>
      <p:sp>
        <p:nvSpPr>
          <p:cNvPr id="930" name="文本框 63"/>
          <p:cNvSpPr txBox="1"/>
          <p:nvPr/>
        </p:nvSpPr>
        <p:spPr>
          <a:xfrm>
            <a:off x="9347874" y="4512745"/>
            <a:ext cx="2315937"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3200">
                <a:solidFill>
                  <a:schemeClr val="accent4"/>
                </a:solidFill>
                <a:latin typeface="Nexa Bold"/>
                <a:ea typeface="Nexa Bold"/>
                <a:cs typeface="Nexa Bold"/>
                <a:sym typeface="Nexa Bold"/>
              </a:defRPr>
            </a:pPr>
            <a:r>
              <a:t>69</a:t>
            </a:r>
            <a:r>
              <a:rPr sz="2000">
                <a:latin typeface="Nexa Light"/>
                <a:ea typeface="Nexa Light"/>
                <a:cs typeface="Nexa Light"/>
                <a:sym typeface="Nexa Light"/>
              </a:rPr>
              <a:t>%</a:t>
            </a:r>
          </a:p>
        </p:txBody>
      </p:sp>
      <p:sp>
        <p:nvSpPr>
          <p:cNvPr id="931" name="文本框 64"/>
          <p:cNvSpPr txBox="1"/>
          <p:nvPr/>
        </p:nvSpPr>
        <p:spPr>
          <a:xfrm>
            <a:off x="9514972" y="5041126"/>
            <a:ext cx="1981743" cy="1336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a:t>
            </a:r>
          </a:p>
        </p:txBody>
      </p:sp>
      <p:sp>
        <p:nvSpPr>
          <p:cNvPr id="932" name="直接连接符 62"/>
          <p:cNvSpPr/>
          <p:nvPr/>
        </p:nvSpPr>
        <p:spPr>
          <a:xfrm>
            <a:off x="10177226" y="4988924"/>
            <a:ext cx="612001" cy="1"/>
          </a:xfrm>
          <a:prstGeom prst="line">
            <a:avLst/>
          </a:prstGeom>
          <a:ln w="47625">
            <a:solidFill>
              <a:schemeClr val="accent4"/>
            </a:solidFill>
            <a:miter/>
          </a:ln>
        </p:spPr>
        <p:txBody>
          <a:bodyPr lIns="45719" rIns="45719"/>
          <a:lstStyle/>
          <a:p>
            <a:pPr>
              <a:defRPr>
                <a:solidFill>
                  <a:srgbClr val="F2F2F2"/>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898"/>
                                        </p:tgtEl>
                                        <p:attrNameLst>
                                          <p:attrName>style.visibility</p:attrName>
                                        </p:attrNameLst>
                                      </p:cBhvr>
                                      <p:to>
                                        <p:strVal val="visible"/>
                                      </p:to>
                                    </p:set>
                                    <p:anim calcmode="lin" valueType="num">
                                      <p:cBhvr>
                                        <p:cTn id="7" dur="500" fill="hold"/>
                                        <p:tgtEl>
                                          <p:spTgt spid="898"/>
                                        </p:tgtEl>
                                        <p:attrNameLst>
                                          <p:attrName>ppt_x</p:attrName>
                                        </p:attrNameLst>
                                      </p:cBhvr>
                                      <p:tavLst>
                                        <p:tav tm="0">
                                          <p:val>
                                            <p:strVal val="#ppt_x"/>
                                          </p:val>
                                        </p:tav>
                                        <p:tav tm="100000">
                                          <p:val>
                                            <p:strVal val="#ppt_x"/>
                                          </p:val>
                                        </p:tav>
                                      </p:tavLst>
                                    </p:anim>
                                    <p:anim calcmode="lin" valueType="num">
                                      <p:cBhvr>
                                        <p:cTn id="8" dur="500" fill="hold"/>
                                        <p:tgtEl>
                                          <p:spTgt spid="89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2" nodeType="afterEffect">
                                  <p:stCondLst>
                                    <p:cond delay="0"/>
                                  </p:stCondLst>
                                  <p:iterate>
                                    <p:tmAbs val="0"/>
                                  </p:iterate>
                                  <p:childTnLst>
                                    <p:set>
                                      <p:cBhvr>
                                        <p:cTn id="11" fill="hold"/>
                                        <p:tgtEl>
                                          <p:spTgt spid="899"/>
                                        </p:tgtEl>
                                        <p:attrNameLst>
                                          <p:attrName>style.visibility</p:attrName>
                                        </p:attrNameLst>
                                      </p:cBhvr>
                                      <p:to>
                                        <p:strVal val="visible"/>
                                      </p:to>
                                    </p:set>
                                    <p:anim calcmode="lin" valueType="num">
                                      <p:cBhvr>
                                        <p:cTn id="12" dur="250" fill="hold"/>
                                        <p:tgtEl>
                                          <p:spTgt spid="899"/>
                                        </p:tgtEl>
                                        <p:attrNameLst>
                                          <p:attrName>ppt_x</p:attrName>
                                        </p:attrNameLst>
                                      </p:cBhvr>
                                      <p:tavLst>
                                        <p:tav tm="0">
                                          <p:val>
                                            <p:strVal val="#ppt_x"/>
                                          </p:val>
                                        </p:tav>
                                        <p:tav tm="100000">
                                          <p:val>
                                            <p:strVal val="#ppt_x"/>
                                          </p:val>
                                        </p:tav>
                                      </p:tavLst>
                                    </p:anim>
                                    <p:anim calcmode="lin" valueType="num">
                                      <p:cBhvr>
                                        <p:cTn id="13" dur="250" fill="hold"/>
                                        <p:tgtEl>
                                          <p:spTgt spid="899"/>
                                        </p:tgtEl>
                                        <p:attrNameLst>
                                          <p:attrName>ppt_y</p:attrName>
                                        </p:attrNameLst>
                                      </p:cBhvr>
                                      <p:tavLst>
                                        <p:tav tm="0">
                                          <p:val>
                                            <p:strVal val="0-#ppt_h/2"/>
                                          </p:val>
                                        </p:tav>
                                        <p:tav tm="100000">
                                          <p:val>
                                            <p:strVal val="#ppt_y"/>
                                          </p:val>
                                        </p:tav>
                                      </p:tavLst>
                                    </p:anim>
                                  </p:childTnLst>
                                </p:cTn>
                              </p:par>
                            </p:childTnLst>
                          </p:cTn>
                        </p:par>
                        <p:par>
                          <p:cTn id="14" fill="hold">
                            <p:stCondLst>
                              <p:cond delay="750"/>
                            </p:stCondLst>
                            <p:childTnLst>
                              <p:par>
                                <p:cTn id="15" presetID="22" presetClass="entr" presetSubtype="8" fill="hold" grpId="3" nodeType="afterEffect">
                                  <p:stCondLst>
                                    <p:cond delay="0"/>
                                  </p:stCondLst>
                                  <p:iterate>
                                    <p:tmAbs val="0"/>
                                  </p:iterate>
                                  <p:childTnLst>
                                    <p:set>
                                      <p:cBhvr>
                                        <p:cTn id="16" fill="hold"/>
                                        <p:tgtEl>
                                          <p:spTgt spid="904"/>
                                        </p:tgtEl>
                                        <p:attrNameLst>
                                          <p:attrName>style.visibility</p:attrName>
                                        </p:attrNameLst>
                                      </p:cBhvr>
                                      <p:to>
                                        <p:strVal val="visible"/>
                                      </p:to>
                                    </p:set>
                                    <p:animEffect transition="in" filter="wipe(left)">
                                      <p:cBhvr>
                                        <p:cTn id="17" dur="250"/>
                                        <p:tgtEl>
                                          <p:spTgt spid="904"/>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grpId="4" nodeType="clickEffect">
                                  <p:stCondLst>
                                    <p:cond delay="0"/>
                                  </p:stCondLst>
                                  <p:iterate>
                                    <p:tmAbs val="0"/>
                                  </p:iterate>
                                  <p:childTnLst>
                                    <p:set>
                                      <p:cBhvr>
                                        <p:cTn id="21" fill="hold"/>
                                        <p:tgtEl>
                                          <p:spTgt spid="905"/>
                                        </p:tgtEl>
                                        <p:attrNameLst>
                                          <p:attrName>style.visibility</p:attrName>
                                        </p:attrNameLst>
                                      </p:cBhvr>
                                      <p:to>
                                        <p:strVal val="visible"/>
                                      </p:to>
                                    </p:set>
                                    <p:anim calcmode="lin" valueType="num">
                                      <p:cBhvr>
                                        <p:cTn id="22" dur="500" fill="hold"/>
                                        <p:tgtEl>
                                          <p:spTgt spid="905"/>
                                        </p:tgtEl>
                                        <p:attrNameLst>
                                          <p:attrName>ppt_w</p:attrName>
                                        </p:attrNameLst>
                                      </p:cBhvr>
                                      <p:tavLst>
                                        <p:tav tm="0">
                                          <p:val>
                                            <p:fltVal val="0"/>
                                          </p:val>
                                        </p:tav>
                                        <p:tav tm="100000">
                                          <p:val>
                                            <p:strVal val="#ppt_w"/>
                                          </p:val>
                                        </p:tav>
                                      </p:tavLst>
                                    </p:anim>
                                    <p:anim calcmode="lin" valueType="num">
                                      <p:cBhvr>
                                        <p:cTn id="23" dur="500" fill="hold"/>
                                        <p:tgtEl>
                                          <p:spTgt spid="905"/>
                                        </p:tgtEl>
                                        <p:attrNameLst>
                                          <p:attrName>ppt_h</p:attrName>
                                        </p:attrNameLst>
                                      </p:cBhvr>
                                      <p:tavLst>
                                        <p:tav tm="0">
                                          <p:val>
                                            <p:fltVal val="0"/>
                                          </p:val>
                                        </p:tav>
                                        <p:tav tm="100000">
                                          <p:val>
                                            <p:strVal val="#ppt_h"/>
                                          </p:val>
                                        </p:tav>
                                      </p:tavLst>
                                    </p:anim>
                                  </p:childTnLst>
                                </p:cTn>
                              </p:par>
                            </p:childTnLst>
                          </p:cTn>
                        </p:par>
                        <p:par>
                          <p:cTn id="24" fill="hold">
                            <p:stCondLst>
                              <p:cond delay="0"/>
                            </p:stCondLst>
                            <p:childTnLst>
                              <p:par>
                                <p:cTn id="25" presetID="26" presetClass="emph" presetSubtype="0" fill="hold" grpId="5" nodeType="afterEffect">
                                  <p:stCondLst>
                                    <p:cond delay="0"/>
                                  </p:stCondLst>
                                  <p:childTnLst>
                                    <p:animEffect transition="out" filter="fade">
                                      <p:cBhvr>
                                        <p:cTn id="26" dur="500" fill="hold" tmFilter="0, 0; .2, .5; .8, .5; 1, 0"/>
                                        <p:tgtEl>
                                          <p:spTgt spid="905"/>
                                        </p:tgtEl>
                                      </p:cBhvr>
                                    </p:animEffect>
                                    <p:animScale>
                                      <p:cBhvr>
                                        <p:cTn id="27" dur="250" autoRev="1" fill="hold"/>
                                        <p:tgtEl>
                                          <p:spTgt spid="905"/>
                                        </p:tgtEl>
                                      </p:cBhvr>
                                      <p:by x="105000" y="105000"/>
                                    </p:animScale>
                                  </p:childTnLst>
                                </p:cTn>
                              </p:par>
                            </p:childTnLst>
                          </p:cTn>
                        </p:par>
                        <p:par>
                          <p:cTn id="28" fill="hold">
                            <p:stCondLst>
                              <p:cond delay="500"/>
                            </p:stCondLst>
                            <p:childTnLst>
                              <p:par>
                                <p:cTn id="29" presetID="10" presetClass="entr" fill="hold" grpId="6" nodeType="afterEffect">
                                  <p:stCondLst>
                                    <p:cond delay="0"/>
                                  </p:stCondLst>
                                  <p:iterate>
                                    <p:tmAbs val="0"/>
                                  </p:iterate>
                                  <p:childTnLst>
                                    <p:set>
                                      <p:cBhvr>
                                        <p:cTn id="30" fill="hold"/>
                                        <p:tgtEl>
                                          <p:spTgt spid="907"/>
                                        </p:tgtEl>
                                        <p:attrNameLst>
                                          <p:attrName>style.visibility</p:attrName>
                                        </p:attrNameLst>
                                      </p:cBhvr>
                                      <p:to>
                                        <p:strVal val="visible"/>
                                      </p:to>
                                    </p:set>
                                    <p:animEffect transition="in" filter="fade">
                                      <p:cBhvr>
                                        <p:cTn id="31" dur="750"/>
                                        <p:tgtEl>
                                          <p:spTgt spid="907"/>
                                        </p:tgtEl>
                                      </p:cBhvr>
                                    </p:animEffect>
                                  </p:childTnLst>
                                </p:cTn>
                              </p:par>
                            </p:childTnLst>
                          </p:cTn>
                        </p:par>
                        <p:par>
                          <p:cTn id="32" fill="hold">
                            <p:stCondLst>
                              <p:cond delay="1250"/>
                            </p:stCondLst>
                            <p:childTnLst>
                              <p:par>
                                <p:cTn id="33" presetID="10" presetClass="entr" fill="hold" grpId="7" nodeType="afterEffect">
                                  <p:stCondLst>
                                    <p:cond delay="0"/>
                                  </p:stCondLst>
                                  <p:childTnLst>
                                    <p:set>
                                      <p:cBhvr>
                                        <p:cTn id="34" fill="hold"/>
                                        <p:tgtEl>
                                          <p:spTgt spid="906">
                                            <p:graphicEl>
                                              <a:chart seriesIdx="-4" categoryIdx="0" bldStep="category"/>
                                            </p:graphicEl>
                                          </p:spTgt>
                                        </p:tgtEl>
                                        <p:attrNameLst>
                                          <p:attrName>style.visibility</p:attrName>
                                        </p:attrNameLst>
                                      </p:cBhvr>
                                      <p:to>
                                        <p:strVal val="visible"/>
                                      </p:to>
                                    </p:set>
                                    <p:animEffect transition="in" filter="fade">
                                      <p:cBhvr>
                                        <p:cTn id="35" dur="10"/>
                                        <p:tgtEl>
                                          <p:spTgt spid="906">
                                            <p:graphicEl>
                                              <a:chart seriesIdx="-4" categoryIdx="0" bldStep="category"/>
                                            </p:graphicEl>
                                          </p:spTgt>
                                        </p:tgtEl>
                                      </p:cBhvr>
                                    </p:animEffect>
                                  </p:childTnLst>
                                </p:cTn>
                              </p:par>
                            </p:childTnLst>
                          </p:cTn>
                        </p:par>
                        <p:par>
                          <p:cTn id="36" fill="hold">
                            <p:stCondLst>
                              <p:cond delay="1260"/>
                            </p:stCondLst>
                            <p:childTnLst>
                              <p:par>
                                <p:cTn id="37" presetID="10" presetClass="entr" fill="hold" grpId="7" nodeType="afterEffect">
                                  <p:stCondLst>
                                    <p:cond delay="0"/>
                                  </p:stCondLst>
                                  <p:childTnLst>
                                    <p:set>
                                      <p:cBhvr>
                                        <p:cTn id="38" fill="hold"/>
                                        <p:tgtEl>
                                          <p:spTgt spid="906">
                                            <p:graphicEl>
                                              <a:chart seriesIdx="-4" categoryIdx="1" bldStep="category"/>
                                            </p:graphicEl>
                                          </p:spTgt>
                                        </p:tgtEl>
                                        <p:attrNameLst>
                                          <p:attrName>style.visibility</p:attrName>
                                        </p:attrNameLst>
                                      </p:cBhvr>
                                      <p:to>
                                        <p:strVal val="visible"/>
                                      </p:to>
                                    </p:set>
                                    <p:animEffect transition="in" filter="fade">
                                      <p:cBhvr>
                                        <p:cTn id="39" dur="10"/>
                                        <p:tgtEl>
                                          <p:spTgt spid="906">
                                            <p:graphicEl>
                                              <a:chart seriesIdx="-4" categoryIdx="1" bldStep="category"/>
                                            </p:graphicEl>
                                          </p:spTgt>
                                        </p:tgtEl>
                                      </p:cBhvr>
                                    </p:animEffect>
                                  </p:childTnLst>
                                </p:cTn>
                              </p:par>
                            </p:childTnLst>
                          </p:cTn>
                        </p:par>
                        <p:par>
                          <p:cTn id="40" fill="hold">
                            <p:stCondLst>
                              <p:cond delay="1270"/>
                            </p:stCondLst>
                            <p:childTnLst>
                              <p:par>
                                <p:cTn id="41" presetID="10" presetClass="entr" fill="hold" grpId="7" nodeType="afterEffect">
                                  <p:stCondLst>
                                    <p:cond delay="0"/>
                                  </p:stCondLst>
                                  <p:childTnLst>
                                    <p:set>
                                      <p:cBhvr>
                                        <p:cTn id="42" fill="hold"/>
                                        <p:tgtEl>
                                          <p:spTgt spid="906">
                                            <p:graphicEl>
                                              <a:chart seriesIdx="-4" categoryIdx="2" bldStep="category"/>
                                            </p:graphicEl>
                                          </p:spTgt>
                                        </p:tgtEl>
                                        <p:attrNameLst>
                                          <p:attrName>style.visibility</p:attrName>
                                        </p:attrNameLst>
                                      </p:cBhvr>
                                      <p:to>
                                        <p:strVal val="visible"/>
                                      </p:to>
                                    </p:set>
                                    <p:animEffect transition="in" filter="fade">
                                      <p:cBhvr>
                                        <p:cTn id="43" dur="10"/>
                                        <p:tgtEl>
                                          <p:spTgt spid="906">
                                            <p:graphicEl>
                                              <a:chart seriesIdx="-4" categoryIdx="2" bldStep="category"/>
                                            </p:graphicEl>
                                          </p:spTgt>
                                        </p:tgtEl>
                                      </p:cBhvr>
                                    </p:animEffect>
                                  </p:childTnLst>
                                </p:cTn>
                              </p:par>
                            </p:childTnLst>
                          </p:cTn>
                        </p:par>
                        <p:par>
                          <p:cTn id="44" fill="hold">
                            <p:stCondLst>
                              <p:cond delay="1280"/>
                            </p:stCondLst>
                            <p:childTnLst>
                              <p:par>
                                <p:cTn id="45" presetID="10" presetClass="entr" fill="hold" grpId="7" nodeType="afterEffect">
                                  <p:stCondLst>
                                    <p:cond delay="0"/>
                                  </p:stCondLst>
                                  <p:childTnLst>
                                    <p:set>
                                      <p:cBhvr>
                                        <p:cTn id="46" fill="hold"/>
                                        <p:tgtEl>
                                          <p:spTgt spid="906">
                                            <p:graphicEl>
                                              <a:chart seriesIdx="-4" categoryIdx="3" bldStep="category"/>
                                            </p:graphicEl>
                                          </p:spTgt>
                                        </p:tgtEl>
                                        <p:attrNameLst>
                                          <p:attrName>style.visibility</p:attrName>
                                        </p:attrNameLst>
                                      </p:cBhvr>
                                      <p:to>
                                        <p:strVal val="visible"/>
                                      </p:to>
                                    </p:set>
                                    <p:animEffect transition="in" filter="fade">
                                      <p:cBhvr>
                                        <p:cTn id="47" dur="10"/>
                                        <p:tgtEl>
                                          <p:spTgt spid="906">
                                            <p:graphicEl>
                                              <a:chart seriesIdx="-4" categoryIdx="3" bldStep="category"/>
                                            </p:graphicEl>
                                          </p:spTgt>
                                        </p:tgtEl>
                                      </p:cBhvr>
                                    </p:animEffect>
                                  </p:childTnLst>
                                </p:cTn>
                              </p:par>
                            </p:childTnLst>
                          </p:cTn>
                        </p:par>
                        <p:par>
                          <p:cTn id="48" fill="hold">
                            <p:stCondLst>
                              <p:cond delay="1290"/>
                            </p:stCondLst>
                            <p:childTnLst>
                              <p:par>
                                <p:cTn id="49" presetID="10" presetClass="entr" fill="hold" grpId="7" nodeType="afterEffect">
                                  <p:stCondLst>
                                    <p:cond delay="0"/>
                                  </p:stCondLst>
                                  <p:childTnLst>
                                    <p:set>
                                      <p:cBhvr>
                                        <p:cTn id="50" fill="hold"/>
                                        <p:tgtEl>
                                          <p:spTgt spid="906">
                                            <p:graphicEl>
                                              <a:chart seriesIdx="-4" categoryIdx="4" bldStep="category"/>
                                            </p:graphicEl>
                                          </p:spTgt>
                                        </p:tgtEl>
                                        <p:attrNameLst>
                                          <p:attrName>style.visibility</p:attrName>
                                        </p:attrNameLst>
                                      </p:cBhvr>
                                      <p:to>
                                        <p:strVal val="visible"/>
                                      </p:to>
                                    </p:set>
                                    <p:animEffect transition="in" filter="fade">
                                      <p:cBhvr>
                                        <p:cTn id="51" dur="10"/>
                                        <p:tgtEl>
                                          <p:spTgt spid="906">
                                            <p:graphicEl>
                                              <a:chart seriesIdx="-4" categoryIdx="4" bldStep="category"/>
                                            </p:graphicEl>
                                          </p:spTgt>
                                        </p:tgtEl>
                                      </p:cBhvr>
                                    </p:animEffect>
                                  </p:childTnLst>
                                </p:cTn>
                              </p:par>
                            </p:childTnLst>
                          </p:cTn>
                        </p:par>
                        <p:par>
                          <p:cTn id="52" fill="hold">
                            <p:stCondLst>
                              <p:cond delay="1300"/>
                            </p:stCondLst>
                            <p:childTnLst>
                              <p:par>
                                <p:cTn id="53" presetID="22" presetClass="entr" presetSubtype="1" fill="hold" grpId="8" nodeType="afterEffect">
                                  <p:stCondLst>
                                    <p:cond delay="0"/>
                                  </p:stCondLst>
                                  <p:iterate>
                                    <p:tmAbs val="0"/>
                                  </p:iterate>
                                  <p:childTnLst>
                                    <p:set>
                                      <p:cBhvr>
                                        <p:cTn id="54" fill="hold"/>
                                        <p:tgtEl>
                                          <p:spTgt spid="908"/>
                                        </p:tgtEl>
                                        <p:attrNameLst>
                                          <p:attrName>style.visibility</p:attrName>
                                        </p:attrNameLst>
                                      </p:cBhvr>
                                      <p:to>
                                        <p:strVal val="visible"/>
                                      </p:to>
                                    </p:set>
                                    <p:animEffect transition="in" filter="wipe(up)">
                                      <p:cBhvr>
                                        <p:cTn id="55" dur="250"/>
                                        <p:tgtEl>
                                          <p:spTgt spid="908"/>
                                        </p:tgtEl>
                                      </p:cBhvr>
                                    </p:animEffect>
                                  </p:childTnLst>
                                </p:cTn>
                              </p:par>
                            </p:childTnLst>
                          </p:cTn>
                        </p:par>
                        <p:par>
                          <p:cTn id="56" fill="hold">
                            <p:stCondLst>
                              <p:cond delay="1550"/>
                            </p:stCondLst>
                            <p:childTnLst>
                              <p:par>
                                <p:cTn id="57" presetID="2" presetClass="entr" presetSubtype="1" fill="hold" grpId="9" nodeType="afterEffect">
                                  <p:stCondLst>
                                    <p:cond delay="0"/>
                                  </p:stCondLst>
                                  <p:iterate>
                                    <p:tmAbs val="0"/>
                                  </p:iterate>
                                  <p:childTnLst>
                                    <p:set>
                                      <p:cBhvr>
                                        <p:cTn id="58" fill="hold"/>
                                        <p:tgtEl>
                                          <p:spTgt spid="909"/>
                                        </p:tgtEl>
                                        <p:attrNameLst>
                                          <p:attrName>style.visibility</p:attrName>
                                        </p:attrNameLst>
                                      </p:cBhvr>
                                      <p:to>
                                        <p:strVal val="visible"/>
                                      </p:to>
                                    </p:set>
                                    <p:anim calcmode="lin" valueType="num">
                                      <p:cBhvr>
                                        <p:cTn id="59" dur="250" fill="hold"/>
                                        <p:tgtEl>
                                          <p:spTgt spid="909"/>
                                        </p:tgtEl>
                                        <p:attrNameLst>
                                          <p:attrName>ppt_x</p:attrName>
                                        </p:attrNameLst>
                                      </p:cBhvr>
                                      <p:tavLst>
                                        <p:tav tm="0">
                                          <p:val>
                                            <p:strVal val="#ppt_x"/>
                                          </p:val>
                                        </p:tav>
                                        <p:tav tm="100000">
                                          <p:val>
                                            <p:strVal val="#ppt_x"/>
                                          </p:val>
                                        </p:tav>
                                      </p:tavLst>
                                    </p:anim>
                                    <p:anim calcmode="lin" valueType="num">
                                      <p:cBhvr>
                                        <p:cTn id="60" dur="250" fill="hold"/>
                                        <p:tgtEl>
                                          <p:spTgt spid="909"/>
                                        </p:tgtEl>
                                        <p:attrNameLst>
                                          <p:attrName>ppt_y</p:attrName>
                                        </p:attrNameLst>
                                      </p:cBhvr>
                                      <p:tavLst>
                                        <p:tav tm="0">
                                          <p:val>
                                            <p:strVal val="0-#ppt_h/2"/>
                                          </p:val>
                                        </p:tav>
                                        <p:tav tm="100000">
                                          <p:val>
                                            <p:strVal val="#ppt_y"/>
                                          </p:val>
                                        </p:tav>
                                      </p:tavLst>
                                    </p:anim>
                                  </p:childTnLst>
                                </p:cTn>
                              </p:par>
                            </p:childTnLst>
                          </p:cTn>
                        </p:par>
                        <p:par>
                          <p:cTn id="61" fill="hold">
                            <p:stCondLst>
                              <p:cond delay="1800"/>
                            </p:stCondLst>
                            <p:childTnLst>
                              <p:par>
                                <p:cTn id="62" presetID="22" presetClass="entr" presetSubtype="8" fill="hold" grpId="10" nodeType="afterEffect">
                                  <p:stCondLst>
                                    <p:cond delay="0"/>
                                  </p:stCondLst>
                                  <p:iterate>
                                    <p:tmAbs val="0"/>
                                  </p:iterate>
                                  <p:childTnLst>
                                    <p:set>
                                      <p:cBhvr>
                                        <p:cTn id="63" fill="hold"/>
                                        <p:tgtEl>
                                          <p:spTgt spid="911"/>
                                        </p:tgtEl>
                                        <p:attrNameLst>
                                          <p:attrName>style.visibility</p:attrName>
                                        </p:attrNameLst>
                                      </p:cBhvr>
                                      <p:to>
                                        <p:strVal val="visible"/>
                                      </p:to>
                                    </p:set>
                                    <p:animEffect transition="in" filter="wipe(left)">
                                      <p:cBhvr>
                                        <p:cTn id="64" dur="250"/>
                                        <p:tgtEl>
                                          <p:spTgt spid="911"/>
                                        </p:tgtEl>
                                      </p:cBhvr>
                                    </p:animEffect>
                                  </p:childTnLst>
                                </p:cTn>
                              </p:par>
                            </p:childTnLst>
                          </p:cTn>
                        </p:par>
                        <p:par>
                          <p:cTn id="65" fill="hold">
                            <p:stCondLst>
                              <p:cond delay="2050"/>
                            </p:stCondLst>
                            <p:childTnLst>
                              <p:par>
                                <p:cTn id="66" presetID="10" presetClass="entr" fill="hold" grpId="11" nodeType="afterEffect">
                                  <p:stCondLst>
                                    <p:cond delay="0"/>
                                  </p:stCondLst>
                                  <p:iterate>
                                    <p:tmAbs val="0"/>
                                  </p:iterate>
                                  <p:childTnLst>
                                    <p:set>
                                      <p:cBhvr>
                                        <p:cTn id="67" fill="hold"/>
                                        <p:tgtEl>
                                          <p:spTgt spid="910"/>
                                        </p:tgtEl>
                                        <p:attrNameLst>
                                          <p:attrName>style.visibility</p:attrName>
                                        </p:attrNameLst>
                                      </p:cBhvr>
                                      <p:to>
                                        <p:strVal val="visible"/>
                                      </p:to>
                                    </p:set>
                                    <p:animEffect transition="in" filter="fade">
                                      <p:cBhvr>
                                        <p:cTn id="68" dur="500"/>
                                        <p:tgtEl>
                                          <p:spTgt spid="910"/>
                                        </p:tgtEl>
                                      </p:cBhvr>
                                    </p:animEffect>
                                  </p:childTnLst>
                                </p:cTn>
                              </p:par>
                            </p:childTnLst>
                          </p:cTn>
                        </p:par>
                      </p:childTnLst>
                    </p:cTn>
                  </p:par>
                  <p:par>
                    <p:cTn id="69" fill="hold">
                      <p:stCondLst>
                        <p:cond delay="indefinite"/>
                      </p:stCondLst>
                      <p:childTnLst>
                        <p:par>
                          <p:cTn id="70" fill="hold">
                            <p:stCondLst>
                              <p:cond delay="0"/>
                            </p:stCondLst>
                            <p:childTnLst>
                              <p:par>
                                <p:cTn id="71" presetID="23" presetClass="entr" presetSubtype="16" fill="hold" grpId="12" nodeType="clickEffect">
                                  <p:stCondLst>
                                    <p:cond delay="0"/>
                                  </p:stCondLst>
                                  <p:iterate>
                                    <p:tmAbs val="0"/>
                                  </p:iterate>
                                  <p:childTnLst>
                                    <p:set>
                                      <p:cBhvr>
                                        <p:cTn id="72" fill="hold"/>
                                        <p:tgtEl>
                                          <p:spTgt spid="912"/>
                                        </p:tgtEl>
                                        <p:attrNameLst>
                                          <p:attrName>style.visibility</p:attrName>
                                        </p:attrNameLst>
                                      </p:cBhvr>
                                      <p:to>
                                        <p:strVal val="visible"/>
                                      </p:to>
                                    </p:set>
                                    <p:anim calcmode="lin" valueType="num">
                                      <p:cBhvr>
                                        <p:cTn id="73" dur="500" fill="hold"/>
                                        <p:tgtEl>
                                          <p:spTgt spid="912"/>
                                        </p:tgtEl>
                                        <p:attrNameLst>
                                          <p:attrName>ppt_w</p:attrName>
                                        </p:attrNameLst>
                                      </p:cBhvr>
                                      <p:tavLst>
                                        <p:tav tm="0">
                                          <p:val>
                                            <p:fltVal val="0"/>
                                          </p:val>
                                        </p:tav>
                                        <p:tav tm="100000">
                                          <p:val>
                                            <p:strVal val="#ppt_w"/>
                                          </p:val>
                                        </p:tav>
                                      </p:tavLst>
                                    </p:anim>
                                    <p:anim calcmode="lin" valueType="num">
                                      <p:cBhvr>
                                        <p:cTn id="74" dur="500" fill="hold"/>
                                        <p:tgtEl>
                                          <p:spTgt spid="912"/>
                                        </p:tgtEl>
                                        <p:attrNameLst>
                                          <p:attrName>ppt_h</p:attrName>
                                        </p:attrNameLst>
                                      </p:cBhvr>
                                      <p:tavLst>
                                        <p:tav tm="0">
                                          <p:val>
                                            <p:fltVal val="0"/>
                                          </p:val>
                                        </p:tav>
                                        <p:tav tm="100000">
                                          <p:val>
                                            <p:strVal val="#ppt_h"/>
                                          </p:val>
                                        </p:tav>
                                      </p:tavLst>
                                    </p:anim>
                                  </p:childTnLst>
                                </p:cTn>
                              </p:par>
                            </p:childTnLst>
                          </p:cTn>
                        </p:par>
                        <p:par>
                          <p:cTn id="75" fill="hold">
                            <p:stCondLst>
                              <p:cond delay="0"/>
                            </p:stCondLst>
                            <p:childTnLst>
                              <p:par>
                                <p:cTn id="76" presetID="26" presetClass="emph" presetSubtype="0" fill="hold" grpId="13" nodeType="afterEffect">
                                  <p:stCondLst>
                                    <p:cond delay="0"/>
                                  </p:stCondLst>
                                  <p:childTnLst>
                                    <p:animEffect transition="out" filter="fade">
                                      <p:cBhvr>
                                        <p:cTn id="77" dur="500" fill="hold" tmFilter="0, 0; .2, .5; .8, .5; 1, 0"/>
                                        <p:tgtEl>
                                          <p:spTgt spid="912"/>
                                        </p:tgtEl>
                                      </p:cBhvr>
                                    </p:animEffect>
                                    <p:animScale>
                                      <p:cBhvr>
                                        <p:cTn id="78" dur="250" autoRev="1" fill="hold"/>
                                        <p:tgtEl>
                                          <p:spTgt spid="912"/>
                                        </p:tgtEl>
                                      </p:cBhvr>
                                      <p:by x="105000" y="105000"/>
                                    </p:animScale>
                                  </p:childTnLst>
                                </p:cTn>
                              </p:par>
                            </p:childTnLst>
                          </p:cTn>
                        </p:par>
                        <p:par>
                          <p:cTn id="79" fill="hold">
                            <p:stCondLst>
                              <p:cond delay="500"/>
                            </p:stCondLst>
                            <p:childTnLst>
                              <p:par>
                                <p:cTn id="80" presetID="10" presetClass="entr" fill="hold" grpId="14" nodeType="afterEffect">
                                  <p:stCondLst>
                                    <p:cond delay="0"/>
                                  </p:stCondLst>
                                  <p:iterate>
                                    <p:tmAbs val="0"/>
                                  </p:iterate>
                                  <p:childTnLst>
                                    <p:set>
                                      <p:cBhvr>
                                        <p:cTn id="81" fill="hold"/>
                                        <p:tgtEl>
                                          <p:spTgt spid="914"/>
                                        </p:tgtEl>
                                        <p:attrNameLst>
                                          <p:attrName>style.visibility</p:attrName>
                                        </p:attrNameLst>
                                      </p:cBhvr>
                                      <p:to>
                                        <p:strVal val="visible"/>
                                      </p:to>
                                    </p:set>
                                    <p:animEffect transition="in" filter="fade">
                                      <p:cBhvr>
                                        <p:cTn id="82" dur="750"/>
                                        <p:tgtEl>
                                          <p:spTgt spid="914"/>
                                        </p:tgtEl>
                                      </p:cBhvr>
                                    </p:animEffect>
                                  </p:childTnLst>
                                </p:cTn>
                              </p:par>
                            </p:childTnLst>
                          </p:cTn>
                        </p:par>
                        <p:par>
                          <p:cTn id="83" fill="hold">
                            <p:stCondLst>
                              <p:cond delay="1250"/>
                            </p:stCondLst>
                            <p:childTnLst>
                              <p:par>
                                <p:cTn id="84" presetID="10" presetClass="entr" fill="hold" grpId="15" nodeType="afterEffect">
                                  <p:stCondLst>
                                    <p:cond delay="0"/>
                                  </p:stCondLst>
                                  <p:childTnLst>
                                    <p:set>
                                      <p:cBhvr>
                                        <p:cTn id="85" fill="hold"/>
                                        <p:tgtEl>
                                          <p:spTgt spid="913">
                                            <p:graphicEl>
                                              <a:chart seriesIdx="-4" categoryIdx="0" bldStep="category"/>
                                            </p:graphicEl>
                                          </p:spTgt>
                                        </p:tgtEl>
                                        <p:attrNameLst>
                                          <p:attrName>style.visibility</p:attrName>
                                        </p:attrNameLst>
                                      </p:cBhvr>
                                      <p:to>
                                        <p:strVal val="visible"/>
                                      </p:to>
                                    </p:set>
                                    <p:animEffect transition="in" filter="fade">
                                      <p:cBhvr>
                                        <p:cTn id="86" dur="500"/>
                                        <p:tgtEl>
                                          <p:spTgt spid="913">
                                            <p:graphicEl>
                                              <a:chart seriesIdx="-4" categoryIdx="0" bldStep="category"/>
                                            </p:graphicEl>
                                          </p:spTgt>
                                        </p:tgtEl>
                                      </p:cBhvr>
                                    </p:animEffect>
                                  </p:childTnLst>
                                </p:cTn>
                              </p:par>
                            </p:childTnLst>
                          </p:cTn>
                        </p:par>
                        <p:par>
                          <p:cTn id="87" fill="hold">
                            <p:stCondLst>
                              <p:cond delay="1750"/>
                            </p:stCondLst>
                            <p:childTnLst>
                              <p:par>
                                <p:cTn id="88" presetID="10" presetClass="entr" fill="hold" grpId="15" nodeType="afterEffect">
                                  <p:stCondLst>
                                    <p:cond delay="0"/>
                                  </p:stCondLst>
                                  <p:childTnLst>
                                    <p:set>
                                      <p:cBhvr>
                                        <p:cTn id="89" fill="hold"/>
                                        <p:tgtEl>
                                          <p:spTgt spid="913">
                                            <p:graphicEl>
                                              <a:chart seriesIdx="-4" categoryIdx="1" bldStep="category"/>
                                            </p:graphicEl>
                                          </p:spTgt>
                                        </p:tgtEl>
                                        <p:attrNameLst>
                                          <p:attrName>style.visibility</p:attrName>
                                        </p:attrNameLst>
                                      </p:cBhvr>
                                      <p:to>
                                        <p:strVal val="visible"/>
                                      </p:to>
                                    </p:set>
                                    <p:animEffect transition="in" filter="fade">
                                      <p:cBhvr>
                                        <p:cTn id="90" dur="500"/>
                                        <p:tgtEl>
                                          <p:spTgt spid="913">
                                            <p:graphicEl>
                                              <a:chart seriesIdx="-4" categoryIdx="1" bldStep="category"/>
                                            </p:graphicEl>
                                          </p:spTgt>
                                        </p:tgtEl>
                                      </p:cBhvr>
                                    </p:animEffect>
                                  </p:childTnLst>
                                </p:cTn>
                              </p:par>
                            </p:childTnLst>
                          </p:cTn>
                        </p:par>
                        <p:par>
                          <p:cTn id="91" fill="hold">
                            <p:stCondLst>
                              <p:cond delay="2250"/>
                            </p:stCondLst>
                            <p:childTnLst>
                              <p:par>
                                <p:cTn id="92" presetID="10" presetClass="entr" fill="hold" grpId="15" nodeType="afterEffect">
                                  <p:stCondLst>
                                    <p:cond delay="0"/>
                                  </p:stCondLst>
                                  <p:childTnLst>
                                    <p:set>
                                      <p:cBhvr>
                                        <p:cTn id="93" fill="hold"/>
                                        <p:tgtEl>
                                          <p:spTgt spid="913">
                                            <p:graphicEl>
                                              <a:chart seriesIdx="-4" categoryIdx="2" bldStep="category"/>
                                            </p:graphicEl>
                                          </p:spTgt>
                                        </p:tgtEl>
                                        <p:attrNameLst>
                                          <p:attrName>style.visibility</p:attrName>
                                        </p:attrNameLst>
                                      </p:cBhvr>
                                      <p:to>
                                        <p:strVal val="visible"/>
                                      </p:to>
                                    </p:set>
                                    <p:animEffect transition="in" filter="fade">
                                      <p:cBhvr>
                                        <p:cTn id="94" dur="500"/>
                                        <p:tgtEl>
                                          <p:spTgt spid="913">
                                            <p:graphicEl>
                                              <a:chart seriesIdx="-4" categoryIdx="2" bldStep="category"/>
                                            </p:graphicEl>
                                          </p:spTgt>
                                        </p:tgtEl>
                                      </p:cBhvr>
                                    </p:animEffect>
                                  </p:childTnLst>
                                </p:cTn>
                              </p:par>
                            </p:childTnLst>
                          </p:cTn>
                        </p:par>
                        <p:par>
                          <p:cTn id="95" fill="hold">
                            <p:stCondLst>
                              <p:cond delay="2750"/>
                            </p:stCondLst>
                            <p:childTnLst>
                              <p:par>
                                <p:cTn id="96" presetID="10" presetClass="entr" fill="hold" grpId="15" nodeType="afterEffect">
                                  <p:stCondLst>
                                    <p:cond delay="0"/>
                                  </p:stCondLst>
                                  <p:childTnLst>
                                    <p:set>
                                      <p:cBhvr>
                                        <p:cTn id="97" fill="hold"/>
                                        <p:tgtEl>
                                          <p:spTgt spid="913">
                                            <p:graphicEl>
                                              <a:chart seriesIdx="-4" categoryIdx="3" bldStep="category"/>
                                            </p:graphicEl>
                                          </p:spTgt>
                                        </p:tgtEl>
                                        <p:attrNameLst>
                                          <p:attrName>style.visibility</p:attrName>
                                        </p:attrNameLst>
                                      </p:cBhvr>
                                      <p:to>
                                        <p:strVal val="visible"/>
                                      </p:to>
                                    </p:set>
                                    <p:animEffect transition="in" filter="fade">
                                      <p:cBhvr>
                                        <p:cTn id="98" dur="500"/>
                                        <p:tgtEl>
                                          <p:spTgt spid="913">
                                            <p:graphicEl>
                                              <a:chart seriesIdx="-4" categoryIdx="3" bldStep="category"/>
                                            </p:graphicEl>
                                          </p:spTgt>
                                        </p:tgtEl>
                                      </p:cBhvr>
                                    </p:animEffect>
                                  </p:childTnLst>
                                </p:cTn>
                              </p:par>
                            </p:childTnLst>
                          </p:cTn>
                        </p:par>
                        <p:par>
                          <p:cTn id="99" fill="hold">
                            <p:stCondLst>
                              <p:cond delay="3250"/>
                            </p:stCondLst>
                            <p:childTnLst>
                              <p:par>
                                <p:cTn id="100" presetID="10" presetClass="entr" fill="hold" grpId="15" nodeType="afterEffect">
                                  <p:stCondLst>
                                    <p:cond delay="0"/>
                                  </p:stCondLst>
                                  <p:childTnLst>
                                    <p:set>
                                      <p:cBhvr>
                                        <p:cTn id="101" fill="hold"/>
                                        <p:tgtEl>
                                          <p:spTgt spid="913">
                                            <p:graphicEl>
                                              <a:chart seriesIdx="-4" categoryIdx="4" bldStep="category"/>
                                            </p:graphicEl>
                                          </p:spTgt>
                                        </p:tgtEl>
                                        <p:attrNameLst>
                                          <p:attrName>style.visibility</p:attrName>
                                        </p:attrNameLst>
                                      </p:cBhvr>
                                      <p:to>
                                        <p:strVal val="visible"/>
                                      </p:to>
                                    </p:set>
                                    <p:animEffect transition="in" filter="fade">
                                      <p:cBhvr>
                                        <p:cTn id="102" dur="500"/>
                                        <p:tgtEl>
                                          <p:spTgt spid="913">
                                            <p:graphicEl>
                                              <a:chart seriesIdx="-4" categoryIdx="4" bldStep="category"/>
                                            </p:graphicEl>
                                          </p:spTgt>
                                        </p:tgtEl>
                                      </p:cBhvr>
                                    </p:animEffect>
                                  </p:childTnLst>
                                </p:cTn>
                              </p:par>
                            </p:childTnLst>
                          </p:cTn>
                        </p:par>
                        <p:par>
                          <p:cTn id="103" fill="hold">
                            <p:stCondLst>
                              <p:cond delay="3750"/>
                            </p:stCondLst>
                            <p:childTnLst>
                              <p:par>
                                <p:cTn id="104" presetID="22" presetClass="entr" presetSubtype="1" fill="hold" grpId="16" nodeType="afterEffect">
                                  <p:stCondLst>
                                    <p:cond delay="0"/>
                                  </p:stCondLst>
                                  <p:iterate>
                                    <p:tmAbs val="0"/>
                                  </p:iterate>
                                  <p:childTnLst>
                                    <p:set>
                                      <p:cBhvr>
                                        <p:cTn id="105" fill="hold"/>
                                        <p:tgtEl>
                                          <p:spTgt spid="915"/>
                                        </p:tgtEl>
                                        <p:attrNameLst>
                                          <p:attrName>style.visibility</p:attrName>
                                        </p:attrNameLst>
                                      </p:cBhvr>
                                      <p:to>
                                        <p:strVal val="visible"/>
                                      </p:to>
                                    </p:set>
                                    <p:animEffect transition="in" filter="wipe(up)">
                                      <p:cBhvr>
                                        <p:cTn id="106" dur="250"/>
                                        <p:tgtEl>
                                          <p:spTgt spid="915"/>
                                        </p:tgtEl>
                                      </p:cBhvr>
                                    </p:animEffect>
                                  </p:childTnLst>
                                </p:cTn>
                              </p:par>
                            </p:childTnLst>
                          </p:cTn>
                        </p:par>
                        <p:par>
                          <p:cTn id="107" fill="hold">
                            <p:stCondLst>
                              <p:cond delay="4000"/>
                            </p:stCondLst>
                            <p:childTnLst>
                              <p:par>
                                <p:cTn id="108" presetID="2" presetClass="entr" presetSubtype="1" fill="hold" grpId="17" nodeType="afterEffect">
                                  <p:stCondLst>
                                    <p:cond delay="0"/>
                                  </p:stCondLst>
                                  <p:iterate>
                                    <p:tmAbs val="0"/>
                                  </p:iterate>
                                  <p:childTnLst>
                                    <p:set>
                                      <p:cBhvr>
                                        <p:cTn id="109" fill="hold"/>
                                        <p:tgtEl>
                                          <p:spTgt spid="916"/>
                                        </p:tgtEl>
                                        <p:attrNameLst>
                                          <p:attrName>style.visibility</p:attrName>
                                        </p:attrNameLst>
                                      </p:cBhvr>
                                      <p:to>
                                        <p:strVal val="visible"/>
                                      </p:to>
                                    </p:set>
                                    <p:anim calcmode="lin" valueType="num">
                                      <p:cBhvr>
                                        <p:cTn id="110" dur="250" fill="hold"/>
                                        <p:tgtEl>
                                          <p:spTgt spid="916"/>
                                        </p:tgtEl>
                                        <p:attrNameLst>
                                          <p:attrName>ppt_x</p:attrName>
                                        </p:attrNameLst>
                                      </p:cBhvr>
                                      <p:tavLst>
                                        <p:tav tm="0">
                                          <p:val>
                                            <p:strVal val="#ppt_x"/>
                                          </p:val>
                                        </p:tav>
                                        <p:tav tm="100000">
                                          <p:val>
                                            <p:strVal val="#ppt_x"/>
                                          </p:val>
                                        </p:tav>
                                      </p:tavLst>
                                    </p:anim>
                                    <p:anim calcmode="lin" valueType="num">
                                      <p:cBhvr>
                                        <p:cTn id="111" dur="250" fill="hold"/>
                                        <p:tgtEl>
                                          <p:spTgt spid="916"/>
                                        </p:tgtEl>
                                        <p:attrNameLst>
                                          <p:attrName>ppt_y</p:attrName>
                                        </p:attrNameLst>
                                      </p:cBhvr>
                                      <p:tavLst>
                                        <p:tav tm="0">
                                          <p:val>
                                            <p:strVal val="0-#ppt_h/2"/>
                                          </p:val>
                                        </p:tav>
                                        <p:tav tm="100000">
                                          <p:val>
                                            <p:strVal val="#ppt_y"/>
                                          </p:val>
                                        </p:tav>
                                      </p:tavLst>
                                    </p:anim>
                                  </p:childTnLst>
                                </p:cTn>
                              </p:par>
                            </p:childTnLst>
                          </p:cTn>
                        </p:par>
                        <p:par>
                          <p:cTn id="112" fill="hold">
                            <p:stCondLst>
                              <p:cond delay="4250"/>
                            </p:stCondLst>
                            <p:childTnLst>
                              <p:par>
                                <p:cTn id="113" presetID="22" presetClass="entr" presetSubtype="8" fill="hold" grpId="18" nodeType="afterEffect">
                                  <p:stCondLst>
                                    <p:cond delay="0"/>
                                  </p:stCondLst>
                                  <p:iterate>
                                    <p:tmAbs val="0"/>
                                  </p:iterate>
                                  <p:childTnLst>
                                    <p:set>
                                      <p:cBhvr>
                                        <p:cTn id="114" fill="hold"/>
                                        <p:tgtEl>
                                          <p:spTgt spid="918"/>
                                        </p:tgtEl>
                                        <p:attrNameLst>
                                          <p:attrName>style.visibility</p:attrName>
                                        </p:attrNameLst>
                                      </p:cBhvr>
                                      <p:to>
                                        <p:strVal val="visible"/>
                                      </p:to>
                                    </p:set>
                                    <p:animEffect transition="in" filter="wipe(left)">
                                      <p:cBhvr>
                                        <p:cTn id="115" dur="250"/>
                                        <p:tgtEl>
                                          <p:spTgt spid="918"/>
                                        </p:tgtEl>
                                      </p:cBhvr>
                                    </p:animEffect>
                                  </p:childTnLst>
                                </p:cTn>
                              </p:par>
                            </p:childTnLst>
                          </p:cTn>
                        </p:par>
                        <p:par>
                          <p:cTn id="116" fill="hold">
                            <p:stCondLst>
                              <p:cond delay="4500"/>
                            </p:stCondLst>
                            <p:childTnLst>
                              <p:par>
                                <p:cTn id="117" presetID="10" presetClass="entr" fill="hold" grpId="19" nodeType="afterEffect">
                                  <p:stCondLst>
                                    <p:cond delay="0"/>
                                  </p:stCondLst>
                                  <p:iterate>
                                    <p:tmAbs val="0"/>
                                  </p:iterate>
                                  <p:childTnLst>
                                    <p:set>
                                      <p:cBhvr>
                                        <p:cTn id="118" fill="hold"/>
                                        <p:tgtEl>
                                          <p:spTgt spid="917"/>
                                        </p:tgtEl>
                                        <p:attrNameLst>
                                          <p:attrName>style.visibility</p:attrName>
                                        </p:attrNameLst>
                                      </p:cBhvr>
                                      <p:to>
                                        <p:strVal val="visible"/>
                                      </p:to>
                                    </p:set>
                                    <p:animEffect transition="in" filter="fade">
                                      <p:cBhvr>
                                        <p:cTn id="119" dur="500"/>
                                        <p:tgtEl>
                                          <p:spTgt spid="917"/>
                                        </p:tgtEl>
                                      </p:cBhvr>
                                    </p:animEffect>
                                  </p:childTnLst>
                                </p:cTn>
                              </p:par>
                            </p:childTnLst>
                          </p:cTn>
                        </p:par>
                      </p:childTnLst>
                    </p:cTn>
                  </p:par>
                  <p:par>
                    <p:cTn id="120" fill="hold">
                      <p:stCondLst>
                        <p:cond delay="indefinite"/>
                      </p:stCondLst>
                      <p:childTnLst>
                        <p:par>
                          <p:cTn id="121" fill="hold">
                            <p:stCondLst>
                              <p:cond delay="0"/>
                            </p:stCondLst>
                            <p:childTnLst>
                              <p:par>
                                <p:cTn id="122" presetID="23" presetClass="entr" presetSubtype="16" fill="hold" grpId="20" nodeType="clickEffect">
                                  <p:stCondLst>
                                    <p:cond delay="0"/>
                                  </p:stCondLst>
                                  <p:iterate>
                                    <p:tmAbs val="0"/>
                                  </p:iterate>
                                  <p:childTnLst>
                                    <p:set>
                                      <p:cBhvr>
                                        <p:cTn id="123" fill="hold"/>
                                        <p:tgtEl>
                                          <p:spTgt spid="919"/>
                                        </p:tgtEl>
                                        <p:attrNameLst>
                                          <p:attrName>style.visibility</p:attrName>
                                        </p:attrNameLst>
                                      </p:cBhvr>
                                      <p:to>
                                        <p:strVal val="visible"/>
                                      </p:to>
                                    </p:set>
                                    <p:anim calcmode="lin" valueType="num">
                                      <p:cBhvr>
                                        <p:cTn id="124" dur="500" fill="hold"/>
                                        <p:tgtEl>
                                          <p:spTgt spid="919"/>
                                        </p:tgtEl>
                                        <p:attrNameLst>
                                          <p:attrName>ppt_w</p:attrName>
                                        </p:attrNameLst>
                                      </p:cBhvr>
                                      <p:tavLst>
                                        <p:tav tm="0">
                                          <p:val>
                                            <p:fltVal val="0"/>
                                          </p:val>
                                        </p:tav>
                                        <p:tav tm="100000">
                                          <p:val>
                                            <p:strVal val="#ppt_w"/>
                                          </p:val>
                                        </p:tav>
                                      </p:tavLst>
                                    </p:anim>
                                    <p:anim calcmode="lin" valueType="num">
                                      <p:cBhvr>
                                        <p:cTn id="125" dur="500" fill="hold"/>
                                        <p:tgtEl>
                                          <p:spTgt spid="919"/>
                                        </p:tgtEl>
                                        <p:attrNameLst>
                                          <p:attrName>ppt_h</p:attrName>
                                        </p:attrNameLst>
                                      </p:cBhvr>
                                      <p:tavLst>
                                        <p:tav tm="0">
                                          <p:val>
                                            <p:fltVal val="0"/>
                                          </p:val>
                                        </p:tav>
                                        <p:tav tm="100000">
                                          <p:val>
                                            <p:strVal val="#ppt_h"/>
                                          </p:val>
                                        </p:tav>
                                      </p:tavLst>
                                    </p:anim>
                                  </p:childTnLst>
                                </p:cTn>
                              </p:par>
                            </p:childTnLst>
                          </p:cTn>
                        </p:par>
                        <p:par>
                          <p:cTn id="126" fill="hold">
                            <p:stCondLst>
                              <p:cond delay="0"/>
                            </p:stCondLst>
                            <p:childTnLst>
                              <p:par>
                                <p:cTn id="127" presetID="26" presetClass="emph" presetSubtype="0" fill="hold" grpId="21" nodeType="afterEffect">
                                  <p:stCondLst>
                                    <p:cond delay="0"/>
                                  </p:stCondLst>
                                  <p:childTnLst>
                                    <p:animEffect transition="out" filter="fade">
                                      <p:cBhvr>
                                        <p:cTn id="128" dur="500" fill="hold" tmFilter="0, 0; .2, .5; .8, .5; 1, 0"/>
                                        <p:tgtEl>
                                          <p:spTgt spid="919"/>
                                        </p:tgtEl>
                                      </p:cBhvr>
                                    </p:animEffect>
                                    <p:animScale>
                                      <p:cBhvr>
                                        <p:cTn id="129" dur="250" autoRev="1" fill="hold"/>
                                        <p:tgtEl>
                                          <p:spTgt spid="919"/>
                                        </p:tgtEl>
                                      </p:cBhvr>
                                      <p:by x="105000" y="105000"/>
                                    </p:animScale>
                                  </p:childTnLst>
                                </p:cTn>
                              </p:par>
                            </p:childTnLst>
                          </p:cTn>
                        </p:par>
                        <p:par>
                          <p:cTn id="130" fill="hold">
                            <p:stCondLst>
                              <p:cond delay="500"/>
                            </p:stCondLst>
                            <p:childTnLst>
                              <p:par>
                                <p:cTn id="131" presetID="10" presetClass="entr" fill="hold" grpId="22" nodeType="afterEffect">
                                  <p:stCondLst>
                                    <p:cond delay="0"/>
                                  </p:stCondLst>
                                  <p:iterate>
                                    <p:tmAbs val="0"/>
                                  </p:iterate>
                                  <p:childTnLst>
                                    <p:set>
                                      <p:cBhvr>
                                        <p:cTn id="132" fill="hold"/>
                                        <p:tgtEl>
                                          <p:spTgt spid="921"/>
                                        </p:tgtEl>
                                        <p:attrNameLst>
                                          <p:attrName>style.visibility</p:attrName>
                                        </p:attrNameLst>
                                      </p:cBhvr>
                                      <p:to>
                                        <p:strVal val="visible"/>
                                      </p:to>
                                    </p:set>
                                    <p:animEffect transition="in" filter="fade">
                                      <p:cBhvr>
                                        <p:cTn id="133" dur="750"/>
                                        <p:tgtEl>
                                          <p:spTgt spid="921"/>
                                        </p:tgtEl>
                                      </p:cBhvr>
                                    </p:animEffect>
                                  </p:childTnLst>
                                </p:cTn>
                              </p:par>
                            </p:childTnLst>
                          </p:cTn>
                        </p:par>
                        <p:par>
                          <p:cTn id="134" fill="hold">
                            <p:stCondLst>
                              <p:cond delay="1250"/>
                            </p:stCondLst>
                            <p:childTnLst>
                              <p:par>
                                <p:cTn id="135" presetID="10" presetClass="entr" fill="hold" grpId="23" nodeType="afterEffect">
                                  <p:stCondLst>
                                    <p:cond delay="0"/>
                                  </p:stCondLst>
                                  <p:childTnLst>
                                    <p:set>
                                      <p:cBhvr>
                                        <p:cTn id="136" fill="hold"/>
                                        <p:tgtEl>
                                          <p:spTgt spid="920">
                                            <p:graphicEl>
                                              <a:chart seriesIdx="-4" categoryIdx="0" bldStep="category"/>
                                            </p:graphicEl>
                                          </p:spTgt>
                                        </p:tgtEl>
                                        <p:attrNameLst>
                                          <p:attrName>style.visibility</p:attrName>
                                        </p:attrNameLst>
                                      </p:cBhvr>
                                      <p:to>
                                        <p:strVal val="visible"/>
                                      </p:to>
                                    </p:set>
                                    <p:animEffect transition="in" filter="fade">
                                      <p:cBhvr>
                                        <p:cTn id="137" dur="500"/>
                                        <p:tgtEl>
                                          <p:spTgt spid="920">
                                            <p:graphicEl>
                                              <a:chart seriesIdx="-4" categoryIdx="0" bldStep="category"/>
                                            </p:graphicEl>
                                          </p:spTgt>
                                        </p:tgtEl>
                                      </p:cBhvr>
                                    </p:animEffect>
                                  </p:childTnLst>
                                </p:cTn>
                              </p:par>
                            </p:childTnLst>
                          </p:cTn>
                        </p:par>
                        <p:par>
                          <p:cTn id="138" fill="hold">
                            <p:stCondLst>
                              <p:cond delay="1750"/>
                            </p:stCondLst>
                            <p:childTnLst>
                              <p:par>
                                <p:cTn id="139" presetID="10" presetClass="entr" fill="hold" grpId="23" nodeType="afterEffect">
                                  <p:stCondLst>
                                    <p:cond delay="0"/>
                                  </p:stCondLst>
                                  <p:childTnLst>
                                    <p:set>
                                      <p:cBhvr>
                                        <p:cTn id="140" fill="hold"/>
                                        <p:tgtEl>
                                          <p:spTgt spid="920">
                                            <p:graphicEl>
                                              <a:chart seriesIdx="-4" categoryIdx="1" bldStep="category"/>
                                            </p:graphicEl>
                                          </p:spTgt>
                                        </p:tgtEl>
                                        <p:attrNameLst>
                                          <p:attrName>style.visibility</p:attrName>
                                        </p:attrNameLst>
                                      </p:cBhvr>
                                      <p:to>
                                        <p:strVal val="visible"/>
                                      </p:to>
                                    </p:set>
                                    <p:animEffect transition="in" filter="fade">
                                      <p:cBhvr>
                                        <p:cTn id="141" dur="500"/>
                                        <p:tgtEl>
                                          <p:spTgt spid="920">
                                            <p:graphicEl>
                                              <a:chart seriesIdx="-4" categoryIdx="1" bldStep="category"/>
                                            </p:graphicEl>
                                          </p:spTgt>
                                        </p:tgtEl>
                                      </p:cBhvr>
                                    </p:animEffect>
                                  </p:childTnLst>
                                </p:cTn>
                              </p:par>
                            </p:childTnLst>
                          </p:cTn>
                        </p:par>
                        <p:par>
                          <p:cTn id="142" fill="hold">
                            <p:stCondLst>
                              <p:cond delay="2250"/>
                            </p:stCondLst>
                            <p:childTnLst>
                              <p:par>
                                <p:cTn id="143" presetID="10" presetClass="entr" fill="hold" grpId="23" nodeType="afterEffect">
                                  <p:stCondLst>
                                    <p:cond delay="0"/>
                                  </p:stCondLst>
                                  <p:childTnLst>
                                    <p:set>
                                      <p:cBhvr>
                                        <p:cTn id="144" fill="hold"/>
                                        <p:tgtEl>
                                          <p:spTgt spid="920">
                                            <p:graphicEl>
                                              <a:chart seriesIdx="-4" categoryIdx="2" bldStep="category"/>
                                            </p:graphicEl>
                                          </p:spTgt>
                                        </p:tgtEl>
                                        <p:attrNameLst>
                                          <p:attrName>style.visibility</p:attrName>
                                        </p:attrNameLst>
                                      </p:cBhvr>
                                      <p:to>
                                        <p:strVal val="visible"/>
                                      </p:to>
                                    </p:set>
                                    <p:animEffect transition="in" filter="fade">
                                      <p:cBhvr>
                                        <p:cTn id="145" dur="500"/>
                                        <p:tgtEl>
                                          <p:spTgt spid="920">
                                            <p:graphicEl>
                                              <a:chart seriesIdx="-4" categoryIdx="2" bldStep="category"/>
                                            </p:graphicEl>
                                          </p:spTgt>
                                        </p:tgtEl>
                                      </p:cBhvr>
                                    </p:animEffect>
                                  </p:childTnLst>
                                </p:cTn>
                              </p:par>
                            </p:childTnLst>
                          </p:cTn>
                        </p:par>
                        <p:par>
                          <p:cTn id="146" fill="hold">
                            <p:stCondLst>
                              <p:cond delay="2750"/>
                            </p:stCondLst>
                            <p:childTnLst>
                              <p:par>
                                <p:cTn id="147" presetID="10" presetClass="entr" fill="hold" grpId="23" nodeType="afterEffect">
                                  <p:stCondLst>
                                    <p:cond delay="0"/>
                                  </p:stCondLst>
                                  <p:childTnLst>
                                    <p:set>
                                      <p:cBhvr>
                                        <p:cTn id="148" fill="hold"/>
                                        <p:tgtEl>
                                          <p:spTgt spid="920">
                                            <p:graphicEl>
                                              <a:chart seriesIdx="-4" categoryIdx="3" bldStep="category"/>
                                            </p:graphicEl>
                                          </p:spTgt>
                                        </p:tgtEl>
                                        <p:attrNameLst>
                                          <p:attrName>style.visibility</p:attrName>
                                        </p:attrNameLst>
                                      </p:cBhvr>
                                      <p:to>
                                        <p:strVal val="visible"/>
                                      </p:to>
                                    </p:set>
                                    <p:animEffect transition="in" filter="fade">
                                      <p:cBhvr>
                                        <p:cTn id="149" dur="500"/>
                                        <p:tgtEl>
                                          <p:spTgt spid="920">
                                            <p:graphicEl>
                                              <a:chart seriesIdx="-4" categoryIdx="3" bldStep="category"/>
                                            </p:graphicEl>
                                          </p:spTgt>
                                        </p:tgtEl>
                                      </p:cBhvr>
                                    </p:animEffect>
                                  </p:childTnLst>
                                </p:cTn>
                              </p:par>
                            </p:childTnLst>
                          </p:cTn>
                        </p:par>
                        <p:par>
                          <p:cTn id="150" fill="hold">
                            <p:stCondLst>
                              <p:cond delay="3250"/>
                            </p:stCondLst>
                            <p:childTnLst>
                              <p:par>
                                <p:cTn id="151" presetID="10" presetClass="entr" fill="hold" grpId="23" nodeType="afterEffect">
                                  <p:stCondLst>
                                    <p:cond delay="0"/>
                                  </p:stCondLst>
                                  <p:childTnLst>
                                    <p:set>
                                      <p:cBhvr>
                                        <p:cTn id="152" fill="hold"/>
                                        <p:tgtEl>
                                          <p:spTgt spid="920">
                                            <p:graphicEl>
                                              <a:chart seriesIdx="-4" categoryIdx="4" bldStep="category"/>
                                            </p:graphicEl>
                                          </p:spTgt>
                                        </p:tgtEl>
                                        <p:attrNameLst>
                                          <p:attrName>style.visibility</p:attrName>
                                        </p:attrNameLst>
                                      </p:cBhvr>
                                      <p:to>
                                        <p:strVal val="visible"/>
                                      </p:to>
                                    </p:set>
                                    <p:animEffect transition="in" filter="fade">
                                      <p:cBhvr>
                                        <p:cTn id="153" dur="500"/>
                                        <p:tgtEl>
                                          <p:spTgt spid="920">
                                            <p:graphicEl>
                                              <a:chart seriesIdx="-4" categoryIdx="4" bldStep="category"/>
                                            </p:graphicEl>
                                          </p:spTgt>
                                        </p:tgtEl>
                                      </p:cBhvr>
                                    </p:animEffect>
                                  </p:childTnLst>
                                </p:cTn>
                              </p:par>
                            </p:childTnLst>
                          </p:cTn>
                        </p:par>
                        <p:par>
                          <p:cTn id="154" fill="hold">
                            <p:stCondLst>
                              <p:cond delay="3750"/>
                            </p:stCondLst>
                            <p:childTnLst>
                              <p:par>
                                <p:cTn id="155" presetID="22" presetClass="entr" presetSubtype="1" fill="hold" grpId="24" nodeType="afterEffect">
                                  <p:stCondLst>
                                    <p:cond delay="0"/>
                                  </p:stCondLst>
                                  <p:iterate>
                                    <p:tmAbs val="0"/>
                                  </p:iterate>
                                  <p:childTnLst>
                                    <p:set>
                                      <p:cBhvr>
                                        <p:cTn id="156" fill="hold"/>
                                        <p:tgtEl>
                                          <p:spTgt spid="922"/>
                                        </p:tgtEl>
                                        <p:attrNameLst>
                                          <p:attrName>style.visibility</p:attrName>
                                        </p:attrNameLst>
                                      </p:cBhvr>
                                      <p:to>
                                        <p:strVal val="visible"/>
                                      </p:to>
                                    </p:set>
                                    <p:animEffect transition="in" filter="wipe(up)">
                                      <p:cBhvr>
                                        <p:cTn id="157" dur="250"/>
                                        <p:tgtEl>
                                          <p:spTgt spid="922"/>
                                        </p:tgtEl>
                                      </p:cBhvr>
                                    </p:animEffect>
                                  </p:childTnLst>
                                </p:cTn>
                              </p:par>
                            </p:childTnLst>
                          </p:cTn>
                        </p:par>
                        <p:par>
                          <p:cTn id="158" fill="hold">
                            <p:stCondLst>
                              <p:cond delay="4000"/>
                            </p:stCondLst>
                            <p:childTnLst>
                              <p:par>
                                <p:cTn id="159" presetID="2" presetClass="entr" presetSubtype="1" fill="hold" grpId="25" nodeType="afterEffect">
                                  <p:stCondLst>
                                    <p:cond delay="0"/>
                                  </p:stCondLst>
                                  <p:iterate>
                                    <p:tmAbs val="0"/>
                                  </p:iterate>
                                  <p:childTnLst>
                                    <p:set>
                                      <p:cBhvr>
                                        <p:cTn id="160" fill="hold"/>
                                        <p:tgtEl>
                                          <p:spTgt spid="923"/>
                                        </p:tgtEl>
                                        <p:attrNameLst>
                                          <p:attrName>style.visibility</p:attrName>
                                        </p:attrNameLst>
                                      </p:cBhvr>
                                      <p:to>
                                        <p:strVal val="visible"/>
                                      </p:to>
                                    </p:set>
                                    <p:anim calcmode="lin" valueType="num">
                                      <p:cBhvr>
                                        <p:cTn id="161" dur="250" fill="hold"/>
                                        <p:tgtEl>
                                          <p:spTgt spid="923"/>
                                        </p:tgtEl>
                                        <p:attrNameLst>
                                          <p:attrName>ppt_x</p:attrName>
                                        </p:attrNameLst>
                                      </p:cBhvr>
                                      <p:tavLst>
                                        <p:tav tm="0">
                                          <p:val>
                                            <p:strVal val="#ppt_x"/>
                                          </p:val>
                                        </p:tav>
                                        <p:tav tm="100000">
                                          <p:val>
                                            <p:strVal val="#ppt_x"/>
                                          </p:val>
                                        </p:tav>
                                      </p:tavLst>
                                    </p:anim>
                                    <p:anim calcmode="lin" valueType="num">
                                      <p:cBhvr>
                                        <p:cTn id="162" dur="250" fill="hold"/>
                                        <p:tgtEl>
                                          <p:spTgt spid="923"/>
                                        </p:tgtEl>
                                        <p:attrNameLst>
                                          <p:attrName>ppt_y</p:attrName>
                                        </p:attrNameLst>
                                      </p:cBhvr>
                                      <p:tavLst>
                                        <p:tav tm="0">
                                          <p:val>
                                            <p:strVal val="0-#ppt_h/2"/>
                                          </p:val>
                                        </p:tav>
                                        <p:tav tm="100000">
                                          <p:val>
                                            <p:strVal val="#ppt_y"/>
                                          </p:val>
                                        </p:tav>
                                      </p:tavLst>
                                    </p:anim>
                                  </p:childTnLst>
                                </p:cTn>
                              </p:par>
                            </p:childTnLst>
                          </p:cTn>
                        </p:par>
                        <p:par>
                          <p:cTn id="163" fill="hold">
                            <p:stCondLst>
                              <p:cond delay="4250"/>
                            </p:stCondLst>
                            <p:childTnLst>
                              <p:par>
                                <p:cTn id="164" presetID="22" presetClass="entr" presetSubtype="8" fill="hold" grpId="26" nodeType="afterEffect">
                                  <p:stCondLst>
                                    <p:cond delay="0"/>
                                  </p:stCondLst>
                                  <p:iterate>
                                    <p:tmAbs val="0"/>
                                  </p:iterate>
                                  <p:childTnLst>
                                    <p:set>
                                      <p:cBhvr>
                                        <p:cTn id="165" fill="hold"/>
                                        <p:tgtEl>
                                          <p:spTgt spid="925"/>
                                        </p:tgtEl>
                                        <p:attrNameLst>
                                          <p:attrName>style.visibility</p:attrName>
                                        </p:attrNameLst>
                                      </p:cBhvr>
                                      <p:to>
                                        <p:strVal val="visible"/>
                                      </p:to>
                                    </p:set>
                                    <p:animEffect transition="in" filter="wipe(left)">
                                      <p:cBhvr>
                                        <p:cTn id="166" dur="250"/>
                                        <p:tgtEl>
                                          <p:spTgt spid="925"/>
                                        </p:tgtEl>
                                      </p:cBhvr>
                                    </p:animEffect>
                                  </p:childTnLst>
                                </p:cTn>
                              </p:par>
                            </p:childTnLst>
                          </p:cTn>
                        </p:par>
                        <p:par>
                          <p:cTn id="167" fill="hold">
                            <p:stCondLst>
                              <p:cond delay="4500"/>
                            </p:stCondLst>
                            <p:childTnLst>
                              <p:par>
                                <p:cTn id="168" presetID="10" presetClass="entr" fill="hold" grpId="27" nodeType="afterEffect">
                                  <p:stCondLst>
                                    <p:cond delay="0"/>
                                  </p:stCondLst>
                                  <p:iterate>
                                    <p:tmAbs val="0"/>
                                  </p:iterate>
                                  <p:childTnLst>
                                    <p:set>
                                      <p:cBhvr>
                                        <p:cTn id="169" fill="hold"/>
                                        <p:tgtEl>
                                          <p:spTgt spid="924"/>
                                        </p:tgtEl>
                                        <p:attrNameLst>
                                          <p:attrName>style.visibility</p:attrName>
                                        </p:attrNameLst>
                                      </p:cBhvr>
                                      <p:to>
                                        <p:strVal val="visible"/>
                                      </p:to>
                                    </p:set>
                                    <p:animEffect transition="in" filter="fade">
                                      <p:cBhvr>
                                        <p:cTn id="170" dur="500"/>
                                        <p:tgtEl>
                                          <p:spTgt spid="924"/>
                                        </p:tgtEl>
                                      </p:cBhvr>
                                    </p:animEffect>
                                  </p:childTnLst>
                                </p:cTn>
                              </p:par>
                            </p:childTnLst>
                          </p:cTn>
                        </p:par>
                      </p:childTnLst>
                    </p:cTn>
                  </p:par>
                  <p:par>
                    <p:cTn id="171" fill="hold">
                      <p:stCondLst>
                        <p:cond delay="indefinite"/>
                      </p:stCondLst>
                      <p:childTnLst>
                        <p:par>
                          <p:cTn id="172" fill="hold">
                            <p:stCondLst>
                              <p:cond delay="0"/>
                            </p:stCondLst>
                            <p:childTnLst>
                              <p:par>
                                <p:cTn id="173" presetID="23" presetClass="entr" presetSubtype="16" fill="hold" grpId="28" nodeType="clickEffect">
                                  <p:stCondLst>
                                    <p:cond delay="0"/>
                                  </p:stCondLst>
                                  <p:iterate>
                                    <p:tmAbs val="0"/>
                                  </p:iterate>
                                  <p:childTnLst>
                                    <p:set>
                                      <p:cBhvr>
                                        <p:cTn id="174" fill="hold"/>
                                        <p:tgtEl>
                                          <p:spTgt spid="926"/>
                                        </p:tgtEl>
                                        <p:attrNameLst>
                                          <p:attrName>style.visibility</p:attrName>
                                        </p:attrNameLst>
                                      </p:cBhvr>
                                      <p:to>
                                        <p:strVal val="visible"/>
                                      </p:to>
                                    </p:set>
                                    <p:anim calcmode="lin" valueType="num">
                                      <p:cBhvr>
                                        <p:cTn id="175" dur="500" fill="hold"/>
                                        <p:tgtEl>
                                          <p:spTgt spid="926"/>
                                        </p:tgtEl>
                                        <p:attrNameLst>
                                          <p:attrName>ppt_w</p:attrName>
                                        </p:attrNameLst>
                                      </p:cBhvr>
                                      <p:tavLst>
                                        <p:tav tm="0">
                                          <p:val>
                                            <p:fltVal val="0"/>
                                          </p:val>
                                        </p:tav>
                                        <p:tav tm="100000">
                                          <p:val>
                                            <p:strVal val="#ppt_w"/>
                                          </p:val>
                                        </p:tav>
                                      </p:tavLst>
                                    </p:anim>
                                    <p:anim calcmode="lin" valueType="num">
                                      <p:cBhvr>
                                        <p:cTn id="176" dur="500" fill="hold"/>
                                        <p:tgtEl>
                                          <p:spTgt spid="926"/>
                                        </p:tgtEl>
                                        <p:attrNameLst>
                                          <p:attrName>ppt_h</p:attrName>
                                        </p:attrNameLst>
                                      </p:cBhvr>
                                      <p:tavLst>
                                        <p:tav tm="0">
                                          <p:val>
                                            <p:fltVal val="0"/>
                                          </p:val>
                                        </p:tav>
                                        <p:tav tm="100000">
                                          <p:val>
                                            <p:strVal val="#ppt_h"/>
                                          </p:val>
                                        </p:tav>
                                      </p:tavLst>
                                    </p:anim>
                                  </p:childTnLst>
                                </p:cTn>
                              </p:par>
                            </p:childTnLst>
                          </p:cTn>
                        </p:par>
                        <p:par>
                          <p:cTn id="177" fill="hold">
                            <p:stCondLst>
                              <p:cond delay="0"/>
                            </p:stCondLst>
                            <p:childTnLst>
                              <p:par>
                                <p:cTn id="178" presetID="26" presetClass="emph" presetSubtype="0" fill="hold" grpId="29" nodeType="afterEffect">
                                  <p:stCondLst>
                                    <p:cond delay="0"/>
                                  </p:stCondLst>
                                  <p:childTnLst>
                                    <p:animEffect transition="out" filter="fade">
                                      <p:cBhvr>
                                        <p:cTn id="179" dur="500" fill="hold" tmFilter="0, 0; .2, .5; .8, .5; 1, 0"/>
                                        <p:tgtEl>
                                          <p:spTgt spid="926"/>
                                        </p:tgtEl>
                                      </p:cBhvr>
                                    </p:animEffect>
                                    <p:animScale>
                                      <p:cBhvr>
                                        <p:cTn id="180" dur="250" autoRev="1" fill="hold"/>
                                        <p:tgtEl>
                                          <p:spTgt spid="926"/>
                                        </p:tgtEl>
                                      </p:cBhvr>
                                      <p:by x="105000" y="105000"/>
                                    </p:animScale>
                                  </p:childTnLst>
                                </p:cTn>
                              </p:par>
                            </p:childTnLst>
                          </p:cTn>
                        </p:par>
                        <p:par>
                          <p:cTn id="181" fill="hold">
                            <p:stCondLst>
                              <p:cond delay="500"/>
                            </p:stCondLst>
                            <p:childTnLst>
                              <p:par>
                                <p:cTn id="182" presetID="10" presetClass="entr" fill="hold" grpId="30" nodeType="afterEffect">
                                  <p:stCondLst>
                                    <p:cond delay="0"/>
                                  </p:stCondLst>
                                  <p:iterate>
                                    <p:tmAbs val="0"/>
                                  </p:iterate>
                                  <p:childTnLst>
                                    <p:set>
                                      <p:cBhvr>
                                        <p:cTn id="183" fill="hold"/>
                                        <p:tgtEl>
                                          <p:spTgt spid="928"/>
                                        </p:tgtEl>
                                        <p:attrNameLst>
                                          <p:attrName>style.visibility</p:attrName>
                                        </p:attrNameLst>
                                      </p:cBhvr>
                                      <p:to>
                                        <p:strVal val="visible"/>
                                      </p:to>
                                    </p:set>
                                    <p:animEffect transition="in" filter="fade">
                                      <p:cBhvr>
                                        <p:cTn id="184" dur="750"/>
                                        <p:tgtEl>
                                          <p:spTgt spid="928"/>
                                        </p:tgtEl>
                                      </p:cBhvr>
                                    </p:animEffect>
                                  </p:childTnLst>
                                </p:cTn>
                              </p:par>
                            </p:childTnLst>
                          </p:cTn>
                        </p:par>
                        <p:par>
                          <p:cTn id="185" fill="hold">
                            <p:stCondLst>
                              <p:cond delay="1250"/>
                            </p:stCondLst>
                            <p:childTnLst>
                              <p:par>
                                <p:cTn id="186" presetID="10" presetClass="entr" fill="hold" grpId="31" nodeType="afterEffect">
                                  <p:stCondLst>
                                    <p:cond delay="0"/>
                                  </p:stCondLst>
                                  <p:childTnLst>
                                    <p:set>
                                      <p:cBhvr>
                                        <p:cTn id="187" fill="hold"/>
                                        <p:tgtEl>
                                          <p:spTgt spid="927">
                                            <p:graphicEl>
                                              <a:chart seriesIdx="-4" categoryIdx="0" bldStep="category"/>
                                            </p:graphicEl>
                                          </p:spTgt>
                                        </p:tgtEl>
                                        <p:attrNameLst>
                                          <p:attrName>style.visibility</p:attrName>
                                        </p:attrNameLst>
                                      </p:cBhvr>
                                      <p:to>
                                        <p:strVal val="visible"/>
                                      </p:to>
                                    </p:set>
                                    <p:animEffect transition="in" filter="fade">
                                      <p:cBhvr>
                                        <p:cTn id="188" dur="500"/>
                                        <p:tgtEl>
                                          <p:spTgt spid="927">
                                            <p:graphicEl>
                                              <a:chart seriesIdx="-4" categoryIdx="0" bldStep="category"/>
                                            </p:graphicEl>
                                          </p:spTgt>
                                        </p:tgtEl>
                                      </p:cBhvr>
                                    </p:animEffect>
                                  </p:childTnLst>
                                </p:cTn>
                              </p:par>
                            </p:childTnLst>
                          </p:cTn>
                        </p:par>
                        <p:par>
                          <p:cTn id="189" fill="hold">
                            <p:stCondLst>
                              <p:cond delay="1750"/>
                            </p:stCondLst>
                            <p:childTnLst>
                              <p:par>
                                <p:cTn id="190" presetID="10" presetClass="entr" fill="hold" grpId="31" nodeType="afterEffect">
                                  <p:stCondLst>
                                    <p:cond delay="0"/>
                                  </p:stCondLst>
                                  <p:childTnLst>
                                    <p:set>
                                      <p:cBhvr>
                                        <p:cTn id="191" fill="hold"/>
                                        <p:tgtEl>
                                          <p:spTgt spid="927">
                                            <p:graphicEl>
                                              <a:chart seriesIdx="-4" categoryIdx="1" bldStep="category"/>
                                            </p:graphicEl>
                                          </p:spTgt>
                                        </p:tgtEl>
                                        <p:attrNameLst>
                                          <p:attrName>style.visibility</p:attrName>
                                        </p:attrNameLst>
                                      </p:cBhvr>
                                      <p:to>
                                        <p:strVal val="visible"/>
                                      </p:to>
                                    </p:set>
                                    <p:animEffect transition="in" filter="fade">
                                      <p:cBhvr>
                                        <p:cTn id="192" dur="500"/>
                                        <p:tgtEl>
                                          <p:spTgt spid="927">
                                            <p:graphicEl>
                                              <a:chart seriesIdx="-4" categoryIdx="1" bldStep="category"/>
                                            </p:graphicEl>
                                          </p:spTgt>
                                        </p:tgtEl>
                                      </p:cBhvr>
                                    </p:animEffect>
                                  </p:childTnLst>
                                </p:cTn>
                              </p:par>
                            </p:childTnLst>
                          </p:cTn>
                        </p:par>
                        <p:par>
                          <p:cTn id="193" fill="hold">
                            <p:stCondLst>
                              <p:cond delay="2250"/>
                            </p:stCondLst>
                            <p:childTnLst>
                              <p:par>
                                <p:cTn id="194" presetID="10" presetClass="entr" fill="hold" grpId="31" nodeType="afterEffect">
                                  <p:stCondLst>
                                    <p:cond delay="0"/>
                                  </p:stCondLst>
                                  <p:childTnLst>
                                    <p:set>
                                      <p:cBhvr>
                                        <p:cTn id="195" fill="hold"/>
                                        <p:tgtEl>
                                          <p:spTgt spid="927">
                                            <p:graphicEl>
                                              <a:chart seriesIdx="-4" categoryIdx="2" bldStep="category"/>
                                            </p:graphicEl>
                                          </p:spTgt>
                                        </p:tgtEl>
                                        <p:attrNameLst>
                                          <p:attrName>style.visibility</p:attrName>
                                        </p:attrNameLst>
                                      </p:cBhvr>
                                      <p:to>
                                        <p:strVal val="visible"/>
                                      </p:to>
                                    </p:set>
                                    <p:animEffect transition="in" filter="fade">
                                      <p:cBhvr>
                                        <p:cTn id="196" dur="500"/>
                                        <p:tgtEl>
                                          <p:spTgt spid="927">
                                            <p:graphicEl>
                                              <a:chart seriesIdx="-4" categoryIdx="2" bldStep="category"/>
                                            </p:graphicEl>
                                          </p:spTgt>
                                        </p:tgtEl>
                                      </p:cBhvr>
                                    </p:animEffect>
                                  </p:childTnLst>
                                </p:cTn>
                              </p:par>
                            </p:childTnLst>
                          </p:cTn>
                        </p:par>
                        <p:par>
                          <p:cTn id="197" fill="hold">
                            <p:stCondLst>
                              <p:cond delay="2750"/>
                            </p:stCondLst>
                            <p:childTnLst>
                              <p:par>
                                <p:cTn id="198" presetID="10" presetClass="entr" fill="hold" grpId="31" nodeType="afterEffect">
                                  <p:stCondLst>
                                    <p:cond delay="0"/>
                                  </p:stCondLst>
                                  <p:childTnLst>
                                    <p:set>
                                      <p:cBhvr>
                                        <p:cTn id="199" fill="hold"/>
                                        <p:tgtEl>
                                          <p:spTgt spid="927">
                                            <p:graphicEl>
                                              <a:chart seriesIdx="-4" categoryIdx="3" bldStep="category"/>
                                            </p:graphicEl>
                                          </p:spTgt>
                                        </p:tgtEl>
                                        <p:attrNameLst>
                                          <p:attrName>style.visibility</p:attrName>
                                        </p:attrNameLst>
                                      </p:cBhvr>
                                      <p:to>
                                        <p:strVal val="visible"/>
                                      </p:to>
                                    </p:set>
                                    <p:animEffect transition="in" filter="fade">
                                      <p:cBhvr>
                                        <p:cTn id="200" dur="500"/>
                                        <p:tgtEl>
                                          <p:spTgt spid="927">
                                            <p:graphicEl>
                                              <a:chart seriesIdx="-4" categoryIdx="3" bldStep="category"/>
                                            </p:graphicEl>
                                          </p:spTgt>
                                        </p:tgtEl>
                                      </p:cBhvr>
                                    </p:animEffect>
                                  </p:childTnLst>
                                </p:cTn>
                              </p:par>
                            </p:childTnLst>
                          </p:cTn>
                        </p:par>
                        <p:par>
                          <p:cTn id="201" fill="hold">
                            <p:stCondLst>
                              <p:cond delay="3250"/>
                            </p:stCondLst>
                            <p:childTnLst>
                              <p:par>
                                <p:cTn id="202" presetID="10" presetClass="entr" fill="hold" grpId="31" nodeType="afterEffect">
                                  <p:stCondLst>
                                    <p:cond delay="0"/>
                                  </p:stCondLst>
                                  <p:childTnLst>
                                    <p:set>
                                      <p:cBhvr>
                                        <p:cTn id="203" fill="hold"/>
                                        <p:tgtEl>
                                          <p:spTgt spid="927">
                                            <p:graphicEl>
                                              <a:chart seriesIdx="-4" categoryIdx="4" bldStep="category"/>
                                            </p:graphicEl>
                                          </p:spTgt>
                                        </p:tgtEl>
                                        <p:attrNameLst>
                                          <p:attrName>style.visibility</p:attrName>
                                        </p:attrNameLst>
                                      </p:cBhvr>
                                      <p:to>
                                        <p:strVal val="visible"/>
                                      </p:to>
                                    </p:set>
                                    <p:animEffect transition="in" filter="fade">
                                      <p:cBhvr>
                                        <p:cTn id="204" dur="500"/>
                                        <p:tgtEl>
                                          <p:spTgt spid="927">
                                            <p:graphicEl>
                                              <a:chart seriesIdx="-4" categoryIdx="4" bldStep="category"/>
                                            </p:graphicEl>
                                          </p:spTgt>
                                        </p:tgtEl>
                                      </p:cBhvr>
                                    </p:animEffect>
                                  </p:childTnLst>
                                </p:cTn>
                              </p:par>
                            </p:childTnLst>
                          </p:cTn>
                        </p:par>
                        <p:par>
                          <p:cTn id="205" fill="hold">
                            <p:stCondLst>
                              <p:cond delay="3750"/>
                            </p:stCondLst>
                            <p:childTnLst>
                              <p:par>
                                <p:cTn id="206" presetID="22" presetClass="entr" presetSubtype="1" fill="hold" grpId="32" nodeType="afterEffect">
                                  <p:stCondLst>
                                    <p:cond delay="0"/>
                                  </p:stCondLst>
                                  <p:iterate>
                                    <p:tmAbs val="0"/>
                                  </p:iterate>
                                  <p:childTnLst>
                                    <p:set>
                                      <p:cBhvr>
                                        <p:cTn id="207" fill="hold"/>
                                        <p:tgtEl>
                                          <p:spTgt spid="929"/>
                                        </p:tgtEl>
                                        <p:attrNameLst>
                                          <p:attrName>style.visibility</p:attrName>
                                        </p:attrNameLst>
                                      </p:cBhvr>
                                      <p:to>
                                        <p:strVal val="visible"/>
                                      </p:to>
                                    </p:set>
                                    <p:animEffect transition="in" filter="wipe(up)">
                                      <p:cBhvr>
                                        <p:cTn id="208" dur="250"/>
                                        <p:tgtEl>
                                          <p:spTgt spid="929"/>
                                        </p:tgtEl>
                                      </p:cBhvr>
                                    </p:animEffect>
                                  </p:childTnLst>
                                </p:cTn>
                              </p:par>
                            </p:childTnLst>
                          </p:cTn>
                        </p:par>
                        <p:par>
                          <p:cTn id="209" fill="hold">
                            <p:stCondLst>
                              <p:cond delay="4000"/>
                            </p:stCondLst>
                            <p:childTnLst>
                              <p:par>
                                <p:cTn id="210" presetID="2" presetClass="entr" presetSubtype="1" fill="hold" grpId="33" nodeType="afterEffect">
                                  <p:stCondLst>
                                    <p:cond delay="0"/>
                                  </p:stCondLst>
                                  <p:iterate>
                                    <p:tmAbs val="0"/>
                                  </p:iterate>
                                  <p:childTnLst>
                                    <p:set>
                                      <p:cBhvr>
                                        <p:cTn id="211" fill="hold"/>
                                        <p:tgtEl>
                                          <p:spTgt spid="930"/>
                                        </p:tgtEl>
                                        <p:attrNameLst>
                                          <p:attrName>style.visibility</p:attrName>
                                        </p:attrNameLst>
                                      </p:cBhvr>
                                      <p:to>
                                        <p:strVal val="visible"/>
                                      </p:to>
                                    </p:set>
                                    <p:anim calcmode="lin" valueType="num">
                                      <p:cBhvr>
                                        <p:cTn id="212" dur="250" fill="hold"/>
                                        <p:tgtEl>
                                          <p:spTgt spid="930"/>
                                        </p:tgtEl>
                                        <p:attrNameLst>
                                          <p:attrName>ppt_x</p:attrName>
                                        </p:attrNameLst>
                                      </p:cBhvr>
                                      <p:tavLst>
                                        <p:tav tm="0">
                                          <p:val>
                                            <p:strVal val="#ppt_x"/>
                                          </p:val>
                                        </p:tav>
                                        <p:tav tm="100000">
                                          <p:val>
                                            <p:strVal val="#ppt_x"/>
                                          </p:val>
                                        </p:tav>
                                      </p:tavLst>
                                    </p:anim>
                                    <p:anim calcmode="lin" valueType="num">
                                      <p:cBhvr>
                                        <p:cTn id="213" dur="250" fill="hold"/>
                                        <p:tgtEl>
                                          <p:spTgt spid="930"/>
                                        </p:tgtEl>
                                        <p:attrNameLst>
                                          <p:attrName>ppt_y</p:attrName>
                                        </p:attrNameLst>
                                      </p:cBhvr>
                                      <p:tavLst>
                                        <p:tav tm="0">
                                          <p:val>
                                            <p:strVal val="0-#ppt_h/2"/>
                                          </p:val>
                                        </p:tav>
                                        <p:tav tm="100000">
                                          <p:val>
                                            <p:strVal val="#ppt_y"/>
                                          </p:val>
                                        </p:tav>
                                      </p:tavLst>
                                    </p:anim>
                                  </p:childTnLst>
                                </p:cTn>
                              </p:par>
                            </p:childTnLst>
                          </p:cTn>
                        </p:par>
                        <p:par>
                          <p:cTn id="214" fill="hold">
                            <p:stCondLst>
                              <p:cond delay="4250"/>
                            </p:stCondLst>
                            <p:childTnLst>
                              <p:par>
                                <p:cTn id="215" presetID="22" presetClass="entr" presetSubtype="8" fill="hold" grpId="34" nodeType="afterEffect">
                                  <p:stCondLst>
                                    <p:cond delay="0"/>
                                  </p:stCondLst>
                                  <p:iterate>
                                    <p:tmAbs val="0"/>
                                  </p:iterate>
                                  <p:childTnLst>
                                    <p:set>
                                      <p:cBhvr>
                                        <p:cTn id="216" fill="hold"/>
                                        <p:tgtEl>
                                          <p:spTgt spid="932"/>
                                        </p:tgtEl>
                                        <p:attrNameLst>
                                          <p:attrName>style.visibility</p:attrName>
                                        </p:attrNameLst>
                                      </p:cBhvr>
                                      <p:to>
                                        <p:strVal val="visible"/>
                                      </p:to>
                                    </p:set>
                                    <p:animEffect transition="in" filter="wipe(left)">
                                      <p:cBhvr>
                                        <p:cTn id="217" dur="250"/>
                                        <p:tgtEl>
                                          <p:spTgt spid="932"/>
                                        </p:tgtEl>
                                      </p:cBhvr>
                                    </p:animEffect>
                                  </p:childTnLst>
                                </p:cTn>
                              </p:par>
                            </p:childTnLst>
                          </p:cTn>
                        </p:par>
                        <p:par>
                          <p:cTn id="218" fill="hold">
                            <p:stCondLst>
                              <p:cond delay="4500"/>
                            </p:stCondLst>
                            <p:childTnLst>
                              <p:par>
                                <p:cTn id="219" presetID="10" presetClass="entr" fill="hold" grpId="35" nodeType="afterEffect">
                                  <p:stCondLst>
                                    <p:cond delay="0"/>
                                  </p:stCondLst>
                                  <p:iterate>
                                    <p:tmAbs val="0"/>
                                  </p:iterate>
                                  <p:childTnLst>
                                    <p:set>
                                      <p:cBhvr>
                                        <p:cTn id="220" fill="hold"/>
                                        <p:tgtEl>
                                          <p:spTgt spid="931"/>
                                        </p:tgtEl>
                                        <p:attrNameLst>
                                          <p:attrName>style.visibility</p:attrName>
                                        </p:attrNameLst>
                                      </p:cBhvr>
                                      <p:to>
                                        <p:strVal val="visible"/>
                                      </p:to>
                                    </p:set>
                                    <p:animEffect transition="in" filter="fade">
                                      <p:cBhvr>
                                        <p:cTn id="221" dur="500"/>
                                        <p:tgtEl>
                                          <p:spTgt spid="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8" grpId="1" animBg="1" advAuto="0"/>
      <p:bldP spid="899" grpId="2" animBg="1" advAuto="0"/>
      <p:bldP spid="904" grpId="3" animBg="1" advAuto="0"/>
      <p:bldP spid="905" grpId="4" animBg="1" advAuto="0"/>
      <p:bldP spid="905" grpId="5" animBg="1" advAuto="0"/>
      <p:bldGraphic spid="906" grpId="7">
        <p:bldSub>
          <a:bldChart bld="category"/>
        </p:bldSub>
      </p:bldGraphic>
      <p:bldP spid="907" grpId="6" animBg="1" advAuto="0"/>
      <p:bldP spid="908" grpId="8" animBg="1" advAuto="0"/>
      <p:bldP spid="909" grpId="9" animBg="1" advAuto="0"/>
      <p:bldP spid="910" grpId="11" animBg="1" advAuto="0"/>
      <p:bldP spid="911" grpId="10" animBg="1" advAuto="0"/>
      <p:bldP spid="912" grpId="12" animBg="1" advAuto="0"/>
      <p:bldP spid="912" grpId="13" animBg="1" advAuto="0"/>
      <p:bldGraphic spid="913" grpId="15">
        <p:bldSub>
          <a:bldChart bld="category"/>
        </p:bldSub>
      </p:bldGraphic>
      <p:bldP spid="914" grpId="14" animBg="1" advAuto="0"/>
      <p:bldP spid="915" grpId="16" animBg="1" advAuto="0"/>
      <p:bldP spid="916" grpId="17" animBg="1" advAuto="0"/>
      <p:bldP spid="917" grpId="19" animBg="1" advAuto="0"/>
      <p:bldP spid="918" grpId="18" animBg="1" advAuto="0"/>
      <p:bldP spid="919" grpId="20" animBg="1" advAuto="0"/>
      <p:bldP spid="919" grpId="21" animBg="1" advAuto="0"/>
      <p:bldGraphic spid="920" grpId="23">
        <p:bldSub>
          <a:bldChart bld="category"/>
        </p:bldSub>
      </p:bldGraphic>
      <p:bldP spid="921" grpId="22" animBg="1" advAuto="0"/>
      <p:bldP spid="922" grpId="24" animBg="1" advAuto="0"/>
      <p:bldP spid="923" grpId="25" animBg="1" advAuto="0"/>
      <p:bldP spid="924" grpId="27" animBg="1" advAuto="0"/>
      <p:bldP spid="925" grpId="26" animBg="1" advAuto="0"/>
      <p:bldP spid="926" grpId="28" animBg="1" advAuto="0"/>
      <p:bldP spid="926" grpId="29" animBg="1" advAuto="0"/>
      <p:bldGraphic spid="927" grpId="31">
        <p:bldSub>
          <a:bldChart bld="category"/>
        </p:bldSub>
      </p:bldGraphic>
      <p:bldP spid="928" grpId="30" animBg="1" advAuto="0"/>
      <p:bldP spid="929" grpId="32" animBg="1" advAuto="0"/>
      <p:bldP spid="930" grpId="33" animBg="1" advAuto="0"/>
      <p:bldP spid="931" grpId="35" animBg="1" advAuto="0"/>
      <p:bldP spid="932" grpId="34"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2" name="组合 35"/>
          <p:cNvGrpSpPr/>
          <p:nvPr/>
        </p:nvGrpSpPr>
        <p:grpSpPr>
          <a:xfrm>
            <a:off x="8484967" y="2015595"/>
            <a:ext cx="3011901" cy="3011885"/>
            <a:chOff x="0" y="0"/>
            <a:chExt cx="3011900" cy="3011884"/>
          </a:xfrm>
        </p:grpSpPr>
        <p:pic>
          <p:nvPicPr>
            <p:cNvPr id="230" name="图片 24" descr="图片 24"/>
            <p:cNvPicPr>
              <a:picLocks noChangeAspect="1"/>
            </p:cNvPicPr>
            <p:nvPr/>
          </p:nvPicPr>
          <p:blipFill>
            <a:blip r:embed="rId2">
              <a:extLst/>
            </a:blip>
            <a:srcRect l="11328" t="409" r="22533" b="403"/>
            <a:stretch>
              <a:fillRect/>
            </a:stretch>
          </p:blipFill>
          <p:spPr>
            <a:xfrm>
              <a:off x="0" y="-1"/>
              <a:ext cx="3011885" cy="3011886"/>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4"/>
                    <a:pt x="0" y="10799"/>
                  </a:cubicBezTo>
                  <a:cubicBezTo>
                    <a:pt x="0" y="16763"/>
                    <a:pt x="4834" y="21600"/>
                    <a:pt x="10799" y="21600"/>
                  </a:cubicBezTo>
                  <a:cubicBezTo>
                    <a:pt x="16763" y="21600"/>
                    <a:pt x="21600" y="16763"/>
                    <a:pt x="21600" y="10799"/>
                  </a:cubicBezTo>
                  <a:lnTo>
                    <a:pt x="21600" y="0"/>
                  </a:lnTo>
                  <a:lnTo>
                    <a:pt x="10799" y="0"/>
                  </a:lnTo>
                  <a:close/>
                </a:path>
              </a:pathLst>
            </a:custGeom>
            <a:ln w="12700" cap="flat">
              <a:noFill/>
              <a:miter lim="400000"/>
            </a:ln>
            <a:effectLst/>
          </p:spPr>
        </p:pic>
        <p:pic>
          <p:nvPicPr>
            <p:cNvPr id="231" name="图片 23" descr="图片 23"/>
            <p:cNvPicPr>
              <a:picLocks noChangeAspect="1"/>
            </p:cNvPicPr>
            <p:nvPr/>
          </p:nvPicPr>
          <p:blipFill>
            <a:blip r:embed="rId3">
              <a:extLst/>
            </a:blip>
            <a:srcRect t="3467" r="16045" b="15918"/>
            <a:stretch>
              <a:fillRect/>
            </a:stretch>
          </p:blipFill>
          <p:spPr>
            <a:xfrm>
              <a:off x="850122" y="0"/>
              <a:ext cx="2161779" cy="3011885"/>
            </a:xfrm>
            <a:custGeom>
              <a:avLst/>
              <a:gdLst/>
              <a:ahLst/>
              <a:cxnLst>
                <a:cxn ang="0">
                  <a:pos x="wd2" y="hd2"/>
                </a:cxn>
                <a:cxn ang="5400000">
                  <a:pos x="wd2" y="hd2"/>
                </a:cxn>
                <a:cxn ang="10800000">
                  <a:pos x="wd2" y="hd2"/>
                </a:cxn>
                <a:cxn ang="16200000">
                  <a:pos x="wd2" y="hd2"/>
                </a:cxn>
              </a:cxnLst>
              <a:rect l="0" t="0" r="r" b="b"/>
              <a:pathLst>
                <a:path w="21600" h="21600" extrusionOk="0">
                  <a:moveTo>
                    <a:pt x="6551" y="0"/>
                  </a:moveTo>
                  <a:cubicBezTo>
                    <a:pt x="4474" y="0"/>
                    <a:pt x="2494" y="302"/>
                    <a:pt x="694" y="848"/>
                  </a:cubicBezTo>
                  <a:lnTo>
                    <a:pt x="0" y="1090"/>
                  </a:lnTo>
                  <a:lnTo>
                    <a:pt x="0" y="20510"/>
                  </a:lnTo>
                  <a:lnTo>
                    <a:pt x="694" y="20749"/>
                  </a:lnTo>
                  <a:cubicBezTo>
                    <a:pt x="2494" y="21295"/>
                    <a:pt x="4474" y="21600"/>
                    <a:pt x="6551" y="21600"/>
                  </a:cubicBezTo>
                  <a:cubicBezTo>
                    <a:pt x="14861" y="21600"/>
                    <a:pt x="21600" y="16763"/>
                    <a:pt x="21600" y="10799"/>
                  </a:cubicBezTo>
                  <a:lnTo>
                    <a:pt x="21600" y="0"/>
                  </a:lnTo>
                  <a:lnTo>
                    <a:pt x="6551" y="0"/>
                  </a:lnTo>
                  <a:close/>
                </a:path>
              </a:pathLst>
            </a:custGeom>
            <a:ln w="12700" cap="flat">
              <a:noFill/>
              <a:miter lim="400000"/>
            </a:ln>
            <a:effectLst/>
          </p:spPr>
        </p:pic>
      </p:grpSp>
      <p:sp>
        <p:nvSpPr>
          <p:cNvPr id="233" name="文本框 17"/>
          <p:cNvSpPr txBox="1"/>
          <p:nvPr/>
        </p:nvSpPr>
        <p:spPr>
          <a:xfrm>
            <a:off x="3859810" y="2690452"/>
            <a:ext cx="4400019" cy="1107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4800">
                <a:solidFill>
                  <a:schemeClr val="accent3"/>
                </a:solidFill>
                <a:latin typeface="方正大标宋简体"/>
                <a:ea typeface="方正大标宋简体"/>
                <a:cs typeface="方正大标宋简体"/>
                <a:sym typeface="方正大标宋简体"/>
              </a:defRPr>
            </a:lvl1pPr>
          </a:lstStyle>
          <a:p>
            <a:r>
              <a:rPr sz="6600" b="1" dirty="0" err="1"/>
              <a:t>项目简介</a:t>
            </a:r>
            <a:endParaRPr sz="6600" b="1" dirty="0"/>
          </a:p>
        </p:txBody>
      </p:sp>
      <p:sp>
        <p:nvSpPr>
          <p:cNvPr id="234" name="文本框 18"/>
          <p:cNvSpPr txBox="1"/>
          <p:nvPr/>
        </p:nvSpPr>
        <p:spPr>
          <a:xfrm>
            <a:off x="2484119" y="3798448"/>
            <a:ext cx="5638400"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50000"/>
              </a:lnSpc>
              <a:defRPr>
                <a:solidFill>
                  <a:srgbClr val="808080"/>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dirty="0" err="1">
                <a:latin typeface="方正兰亭黑简体"/>
                <a:ea typeface="方正兰亭黑简体"/>
                <a:cs typeface="方正兰亭黑简体"/>
                <a:sym typeface="方正兰亭黑简体"/>
              </a:rPr>
              <a:t>功能业务简介及主要功能展示</a:t>
            </a:r>
            <a:endParaRPr dirty="0">
              <a:latin typeface="方正兰亭黑简体"/>
              <a:ea typeface="方正兰亭黑简体"/>
              <a:cs typeface="方正兰亭黑简体"/>
              <a:sym typeface="方正兰亭黑简体"/>
            </a:endParaRPr>
          </a:p>
        </p:txBody>
      </p:sp>
      <p:sp>
        <p:nvSpPr>
          <p:cNvPr id="235" name="文本框 20"/>
          <p:cNvSpPr txBox="1"/>
          <p:nvPr/>
        </p:nvSpPr>
        <p:spPr>
          <a:xfrm>
            <a:off x="1177835" y="428169"/>
            <a:ext cx="120033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000">
                <a:solidFill>
                  <a:schemeClr val="accent1"/>
                </a:solidFill>
                <a:latin typeface="方正大标宋简体"/>
                <a:ea typeface="方正大标宋简体"/>
                <a:cs typeface="方正大标宋简体"/>
                <a:sym typeface="方正大标宋简体"/>
              </a:defRPr>
            </a:lvl1pPr>
          </a:lstStyle>
          <a:p>
            <a:r>
              <a:t>目录</a:t>
            </a:r>
          </a:p>
        </p:txBody>
      </p:sp>
      <p:sp>
        <p:nvSpPr>
          <p:cNvPr id="236" name="直接连接符 21"/>
          <p:cNvSpPr/>
          <p:nvPr/>
        </p:nvSpPr>
        <p:spPr>
          <a:xfrm>
            <a:off x="2380343" y="538544"/>
            <a:ext cx="1" cy="461651"/>
          </a:xfrm>
          <a:prstGeom prst="line">
            <a:avLst/>
          </a:prstGeom>
          <a:ln w="6350">
            <a:solidFill>
              <a:schemeClr val="accent1"/>
            </a:solidFill>
            <a:miter/>
            <a:headEnd type="oval"/>
            <a:tailEnd type="oval"/>
          </a:ln>
        </p:spPr>
        <p:txBody>
          <a:bodyPr lIns="45719" rIns="45719"/>
          <a:lstStyle/>
          <a:p>
            <a:pPr>
              <a:defRPr>
                <a:solidFill>
                  <a:srgbClr val="F2F2F2"/>
                </a:solidFill>
              </a:defRPr>
            </a:pPr>
            <a:endParaRPr/>
          </a:p>
        </p:txBody>
      </p:sp>
      <p:sp>
        <p:nvSpPr>
          <p:cNvPr id="237" name="文本框 22"/>
          <p:cNvSpPr txBox="1"/>
          <p:nvPr/>
        </p:nvSpPr>
        <p:spPr>
          <a:xfrm>
            <a:off x="2484119" y="491827"/>
            <a:ext cx="1984105"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a:solidFill>
                  <a:schemeClr val="accent2"/>
                </a:solidFill>
              </a:defRPr>
            </a:lvl1pPr>
          </a:lstStyle>
          <a:p>
            <a:r>
              <a:t>contents</a:t>
            </a:r>
          </a:p>
        </p:txBody>
      </p:sp>
      <p:grpSp>
        <p:nvGrpSpPr>
          <p:cNvPr id="242" name="组合 25"/>
          <p:cNvGrpSpPr/>
          <p:nvPr/>
        </p:nvGrpSpPr>
        <p:grpSpPr>
          <a:xfrm>
            <a:off x="-1" y="316259"/>
            <a:ext cx="1132117" cy="931706"/>
            <a:chOff x="0" y="0"/>
            <a:chExt cx="1132115" cy="931705"/>
          </a:xfrm>
        </p:grpSpPr>
        <p:sp>
          <p:nvSpPr>
            <p:cNvPr id="238" name="矩形 27"/>
            <p:cNvSpPr/>
            <p:nvPr/>
          </p:nvSpPr>
          <p:spPr>
            <a:xfrm>
              <a:off x="-1" y="0"/>
              <a:ext cx="1132117" cy="216001"/>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239" name="矩形 28"/>
            <p:cNvSpPr/>
            <p:nvPr/>
          </p:nvSpPr>
          <p:spPr>
            <a:xfrm>
              <a:off x="-1" y="238568"/>
              <a:ext cx="1132117" cy="216001"/>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240" name="矩形 29"/>
            <p:cNvSpPr/>
            <p:nvPr/>
          </p:nvSpPr>
          <p:spPr>
            <a:xfrm>
              <a:off x="-1" y="477136"/>
              <a:ext cx="1132117" cy="216001"/>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241" name="矩形 30"/>
            <p:cNvSpPr/>
            <p:nvPr/>
          </p:nvSpPr>
          <p:spPr>
            <a:xfrm>
              <a:off x="-1" y="715705"/>
              <a:ext cx="1132117" cy="216001"/>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243" name="直接连接符 26"/>
          <p:cNvSpPr/>
          <p:nvPr/>
        </p:nvSpPr>
        <p:spPr>
          <a:xfrm>
            <a:off x="4383309" y="784215"/>
            <a:ext cx="7812001" cy="9180"/>
          </a:xfrm>
          <a:prstGeom prst="line">
            <a:avLst/>
          </a:prstGeom>
          <a:ln w="6350">
            <a:solidFill>
              <a:schemeClr val="accent1"/>
            </a:solidFill>
            <a:miter/>
          </a:ln>
        </p:spPr>
        <p:txBody>
          <a:bodyPr lIns="45719" rIns="45719"/>
          <a:lstStyle/>
          <a:p>
            <a:pPr>
              <a:defRPr>
                <a:solidFill>
                  <a:srgbClr val="F2F2F2"/>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afterEffect">
                                  <p:stCondLst>
                                    <p:cond delay="0"/>
                                  </p:stCondLst>
                                  <p:iterate>
                                    <p:tmAbs val="0"/>
                                  </p:iterate>
                                  <p:childTnLst>
                                    <p:set>
                                      <p:cBhvr>
                                        <p:cTn id="6" fill="hold"/>
                                        <p:tgtEl>
                                          <p:spTgt spid="232"/>
                                        </p:tgtEl>
                                        <p:attrNameLst>
                                          <p:attrName>style.visibility</p:attrName>
                                        </p:attrNameLst>
                                      </p:cBhvr>
                                      <p:to>
                                        <p:strVal val="visible"/>
                                      </p:to>
                                    </p:set>
                                    <p:anim calcmode="lin" valueType="num">
                                      <p:cBhvr>
                                        <p:cTn id="7" dur="500" fill="hold"/>
                                        <p:tgtEl>
                                          <p:spTgt spid="232"/>
                                        </p:tgtEl>
                                        <p:attrNameLst>
                                          <p:attrName>ppt_x</p:attrName>
                                        </p:attrNameLst>
                                      </p:cBhvr>
                                      <p:tavLst>
                                        <p:tav tm="0">
                                          <p:val>
                                            <p:strVal val="1+#ppt_w/2"/>
                                          </p:val>
                                        </p:tav>
                                        <p:tav tm="100000">
                                          <p:val>
                                            <p:strVal val="#ppt_x"/>
                                          </p:val>
                                        </p:tav>
                                      </p:tavLst>
                                    </p:anim>
                                    <p:anim calcmode="lin" valueType="num">
                                      <p:cBhvr>
                                        <p:cTn id="8" dur="500" fill="hold"/>
                                        <p:tgtEl>
                                          <p:spTgt spid="23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2" nodeType="afterEffect">
                                  <p:stCondLst>
                                    <p:cond delay="0"/>
                                  </p:stCondLst>
                                  <p:iterate>
                                    <p:tmAbs val="0"/>
                                  </p:iterate>
                                  <p:childTnLst>
                                    <p:set>
                                      <p:cBhvr>
                                        <p:cTn id="11" fill="hold"/>
                                        <p:tgtEl>
                                          <p:spTgt spid="233"/>
                                        </p:tgtEl>
                                        <p:attrNameLst>
                                          <p:attrName>style.visibility</p:attrName>
                                        </p:attrNameLst>
                                      </p:cBhvr>
                                      <p:to>
                                        <p:strVal val="visible"/>
                                      </p:to>
                                    </p:set>
                                    <p:anim calcmode="lin" valueType="num">
                                      <p:cBhvr>
                                        <p:cTn id="12" dur="250" fill="hold"/>
                                        <p:tgtEl>
                                          <p:spTgt spid="233"/>
                                        </p:tgtEl>
                                        <p:attrNameLst>
                                          <p:attrName>ppt_x</p:attrName>
                                        </p:attrNameLst>
                                      </p:cBhvr>
                                      <p:tavLst>
                                        <p:tav tm="0">
                                          <p:val>
                                            <p:strVal val="#ppt_x"/>
                                          </p:val>
                                        </p:tav>
                                        <p:tav tm="100000">
                                          <p:val>
                                            <p:strVal val="#ppt_x"/>
                                          </p:val>
                                        </p:tav>
                                      </p:tavLst>
                                    </p:anim>
                                    <p:anim calcmode="lin" valueType="num">
                                      <p:cBhvr>
                                        <p:cTn id="13" dur="250" fill="hold"/>
                                        <p:tgtEl>
                                          <p:spTgt spid="233"/>
                                        </p:tgtEl>
                                        <p:attrNameLst>
                                          <p:attrName>ppt_y</p:attrName>
                                        </p:attrNameLst>
                                      </p:cBhvr>
                                      <p:tavLst>
                                        <p:tav tm="0">
                                          <p:val>
                                            <p:strVal val="0-#ppt_h/2"/>
                                          </p:val>
                                        </p:tav>
                                        <p:tav tm="100000">
                                          <p:val>
                                            <p:strVal val="#ppt_y"/>
                                          </p:val>
                                        </p:tav>
                                      </p:tavLst>
                                    </p:anim>
                                  </p:childTnLst>
                                </p:cTn>
                              </p:par>
                            </p:childTnLst>
                          </p:cTn>
                        </p:par>
                        <p:par>
                          <p:cTn id="14" fill="hold">
                            <p:stCondLst>
                              <p:cond delay="750"/>
                            </p:stCondLst>
                            <p:childTnLst>
                              <p:par>
                                <p:cTn id="15" presetID="10" presetClass="entr" fill="hold" grpId="3" nodeType="afterEffect">
                                  <p:stCondLst>
                                    <p:cond delay="0"/>
                                  </p:stCondLst>
                                  <p:iterate>
                                    <p:tmAbs val="0"/>
                                  </p:iterate>
                                  <p:childTnLst>
                                    <p:set>
                                      <p:cBhvr>
                                        <p:cTn id="16" fill="hold"/>
                                        <p:tgtEl>
                                          <p:spTgt spid="234"/>
                                        </p:tgtEl>
                                        <p:attrNameLst>
                                          <p:attrName>style.visibility</p:attrName>
                                        </p:attrNameLst>
                                      </p:cBhvr>
                                      <p:to>
                                        <p:strVal val="visible"/>
                                      </p:to>
                                    </p:set>
                                    <p:animEffect transition="in" filter="fade">
                                      <p:cBhvr>
                                        <p:cTn id="1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1" animBg="1" advAuto="0"/>
      <p:bldP spid="233" grpId="2" animBg="1" advAuto="0"/>
      <p:bldP spid="234" grpId="3"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4" name="图片 2" descr="图片 2"/>
          <p:cNvPicPr>
            <a:picLocks noChangeAspect="1"/>
          </p:cNvPicPr>
          <p:nvPr/>
        </p:nvPicPr>
        <p:blipFill>
          <a:blip r:embed="rId2">
            <a:extLst/>
          </a:blip>
          <a:stretch>
            <a:fillRect/>
          </a:stretch>
        </p:blipFill>
        <p:spPr>
          <a:xfrm>
            <a:off x="0" y="954"/>
            <a:ext cx="12192000" cy="2346962"/>
          </a:xfrm>
          <a:prstGeom prst="rect">
            <a:avLst/>
          </a:prstGeom>
          <a:ln w="12700">
            <a:miter lim="400000"/>
          </a:ln>
        </p:spPr>
      </p:pic>
      <p:sp>
        <p:nvSpPr>
          <p:cNvPr id="935" name="矩形 3"/>
          <p:cNvSpPr/>
          <p:nvPr/>
        </p:nvSpPr>
        <p:spPr>
          <a:xfrm>
            <a:off x="0" y="-956"/>
            <a:ext cx="12192000" cy="2348871"/>
          </a:xfrm>
          <a:prstGeom prst="rect">
            <a:avLst/>
          </a:prstGeom>
          <a:solidFill>
            <a:srgbClr val="3D3D3D">
              <a:alpha val="80000"/>
            </a:srgbClr>
          </a:solidFill>
          <a:ln w="12700">
            <a:miter lim="400000"/>
          </a:ln>
        </p:spPr>
        <p:txBody>
          <a:bodyPr lIns="45719" rIns="45719" anchor="ctr"/>
          <a:lstStyle/>
          <a:p>
            <a:pPr algn="ctr">
              <a:defRPr>
                <a:solidFill>
                  <a:srgbClr val="F2F2F2"/>
                </a:solidFill>
              </a:defRPr>
            </a:pPr>
            <a:endParaRPr/>
          </a:p>
        </p:txBody>
      </p:sp>
      <p:sp>
        <p:nvSpPr>
          <p:cNvPr id="936" name="文本框 6"/>
          <p:cNvSpPr txBox="1"/>
          <p:nvPr/>
        </p:nvSpPr>
        <p:spPr>
          <a:xfrm>
            <a:off x="4743082" y="943601"/>
            <a:ext cx="2705838"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a:latin typeface="方正大标宋简体"/>
                <a:ea typeface="方正大标宋简体"/>
                <a:cs typeface="方正大标宋简体"/>
                <a:sym typeface="方正大标宋简体"/>
              </a:defRPr>
            </a:lvl1pPr>
          </a:lstStyle>
          <a:p>
            <a:r>
              <a:t>我们的主要工作</a:t>
            </a:r>
          </a:p>
        </p:txBody>
      </p:sp>
      <p:sp>
        <p:nvSpPr>
          <p:cNvPr id="937" name="文本框 7"/>
          <p:cNvSpPr txBox="1"/>
          <p:nvPr/>
        </p:nvSpPr>
        <p:spPr>
          <a:xfrm>
            <a:off x="4585764" y="1387188"/>
            <a:ext cx="3020472"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solidFill>
                  <a:srgbClr val="F2F2F2"/>
                </a:solidFill>
              </a:defRPr>
            </a:lvl1pPr>
          </a:lstStyle>
          <a:p>
            <a:r>
              <a:t>our Main Jobs</a:t>
            </a:r>
          </a:p>
        </p:txBody>
      </p:sp>
      <p:grpSp>
        <p:nvGrpSpPr>
          <p:cNvPr id="940" name="组合 12"/>
          <p:cNvGrpSpPr/>
          <p:nvPr/>
        </p:nvGrpSpPr>
        <p:grpSpPr>
          <a:xfrm>
            <a:off x="1565974" y="4893336"/>
            <a:ext cx="904720" cy="904721"/>
            <a:chOff x="0" y="0"/>
            <a:chExt cx="904719" cy="904719"/>
          </a:xfrm>
        </p:grpSpPr>
        <p:sp>
          <p:nvSpPr>
            <p:cNvPr id="938" name="椭圆 10"/>
            <p:cNvSpPr/>
            <p:nvPr/>
          </p:nvSpPr>
          <p:spPr>
            <a:xfrm>
              <a:off x="0" y="0"/>
              <a:ext cx="904720" cy="904720"/>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939" name="Freeform 13"/>
            <p:cNvSpPr/>
            <p:nvPr/>
          </p:nvSpPr>
          <p:spPr>
            <a:xfrm>
              <a:off x="289079" y="289889"/>
              <a:ext cx="326562" cy="324941"/>
            </a:xfrm>
            <a:custGeom>
              <a:avLst/>
              <a:gdLst/>
              <a:ahLst/>
              <a:cxnLst>
                <a:cxn ang="0">
                  <a:pos x="wd2" y="hd2"/>
                </a:cxn>
                <a:cxn ang="5400000">
                  <a:pos x="wd2" y="hd2"/>
                </a:cxn>
                <a:cxn ang="10800000">
                  <a:pos x="wd2" y="hd2"/>
                </a:cxn>
                <a:cxn ang="16200000">
                  <a:pos x="wd2" y="hd2"/>
                </a:cxn>
              </a:cxnLst>
              <a:rect l="0" t="0" r="r" b="b"/>
              <a:pathLst>
                <a:path w="21600" h="21600" extrusionOk="0">
                  <a:moveTo>
                    <a:pt x="21600" y="16875"/>
                  </a:moveTo>
                  <a:cubicBezTo>
                    <a:pt x="21600" y="10800"/>
                    <a:pt x="16208" y="12150"/>
                    <a:pt x="16208" y="7425"/>
                  </a:cubicBezTo>
                  <a:cubicBezTo>
                    <a:pt x="16208" y="7035"/>
                    <a:pt x="16166" y="6697"/>
                    <a:pt x="16103" y="6412"/>
                  </a:cubicBezTo>
                  <a:cubicBezTo>
                    <a:pt x="15745" y="4029"/>
                    <a:pt x="14165" y="2120"/>
                    <a:pt x="12101" y="1529"/>
                  </a:cubicBezTo>
                  <a:cubicBezTo>
                    <a:pt x="12122" y="1455"/>
                    <a:pt x="12132" y="1361"/>
                    <a:pt x="12132" y="1276"/>
                  </a:cubicBezTo>
                  <a:cubicBezTo>
                    <a:pt x="12132" y="570"/>
                    <a:pt x="11521" y="0"/>
                    <a:pt x="10784" y="0"/>
                  </a:cubicBezTo>
                  <a:cubicBezTo>
                    <a:pt x="10047" y="0"/>
                    <a:pt x="9436" y="570"/>
                    <a:pt x="9436" y="1276"/>
                  </a:cubicBezTo>
                  <a:cubicBezTo>
                    <a:pt x="9436" y="1361"/>
                    <a:pt x="9447" y="1455"/>
                    <a:pt x="9468" y="1529"/>
                  </a:cubicBezTo>
                  <a:cubicBezTo>
                    <a:pt x="7161" y="2183"/>
                    <a:pt x="5445" y="4514"/>
                    <a:pt x="5392" y="7298"/>
                  </a:cubicBezTo>
                  <a:cubicBezTo>
                    <a:pt x="5392" y="7341"/>
                    <a:pt x="5392" y="7383"/>
                    <a:pt x="5392" y="7425"/>
                  </a:cubicBezTo>
                  <a:cubicBezTo>
                    <a:pt x="5392" y="12150"/>
                    <a:pt x="0" y="10800"/>
                    <a:pt x="0" y="16875"/>
                  </a:cubicBezTo>
                  <a:cubicBezTo>
                    <a:pt x="0" y="18478"/>
                    <a:pt x="3591" y="19828"/>
                    <a:pt x="8404" y="20166"/>
                  </a:cubicBezTo>
                  <a:cubicBezTo>
                    <a:pt x="8857" y="21020"/>
                    <a:pt x="9752" y="21600"/>
                    <a:pt x="10784" y="21600"/>
                  </a:cubicBezTo>
                  <a:cubicBezTo>
                    <a:pt x="11816" y="21600"/>
                    <a:pt x="12711" y="21020"/>
                    <a:pt x="13164" y="20166"/>
                  </a:cubicBezTo>
                  <a:cubicBezTo>
                    <a:pt x="17977" y="19828"/>
                    <a:pt x="21568" y="18478"/>
                    <a:pt x="21568" y="16875"/>
                  </a:cubicBezTo>
                  <a:cubicBezTo>
                    <a:pt x="21568" y="16875"/>
                    <a:pt x="21568" y="16864"/>
                    <a:pt x="21568" y="16864"/>
                  </a:cubicBezTo>
                  <a:lnTo>
                    <a:pt x="21600" y="16875"/>
                  </a:lnTo>
                  <a:close/>
                  <a:moveTo>
                    <a:pt x="17398" y="18014"/>
                  </a:moveTo>
                  <a:cubicBezTo>
                    <a:pt x="16261" y="18320"/>
                    <a:pt x="14913" y="18541"/>
                    <a:pt x="13470" y="18657"/>
                  </a:cubicBezTo>
                  <a:cubicBezTo>
                    <a:pt x="13354" y="17286"/>
                    <a:pt x="12195" y="16200"/>
                    <a:pt x="10784" y="16200"/>
                  </a:cubicBezTo>
                  <a:cubicBezTo>
                    <a:pt x="9373" y="16200"/>
                    <a:pt x="8215" y="17286"/>
                    <a:pt x="8099" y="18657"/>
                  </a:cubicBezTo>
                  <a:cubicBezTo>
                    <a:pt x="6656" y="18541"/>
                    <a:pt x="5308" y="18320"/>
                    <a:pt x="4170" y="18014"/>
                  </a:cubicBezTo>
                  <a:cubicBezTo>
                    <a:pt x="2591" y="17592"/>
                    <a:pt x="1843" y="17128"/>
                    <a:pt x="1569" y="16875"/>
                  </a:cubicBezTo>
                  <a:cubicBezTo>
                    <a:pt x="1843" y="16622"/>
                    <a:pt x="2591" y="16158"/>
                    <a:pt x="4170" y="15736"/>
                  </a:cubicBezTo>
                  <a:cubicBezTo>
                    <a:pt x="5992" y="15251"/>
                    <a:pt x="8341" y="14977"/>
                    <a:pt x="10784" y="14977"/>
                  </a:cubicBezTo>
                  <a:cubicBezTo>
                    <a:pt x="13227" y="14977"/>
                    <a:pt x="15576" y="15251"/>
                    <a:pt x="17398" y="15736"/>
                  </a:cubicBezTo>
                  <a:cubicBezTo>
                    <a:pt x="18978" y="16158"/>
                    <a:pt x="19725" y="16622"/>
                    <a:pt x="19999" y="16875"/>
                  </a:cubicBezTo>
                  <a:cubicBezTo>
                    <a:pt x="19725" y="17128"/>
                    <a:pt x="18978" y="17592"/>
                    <a:pt x="17398" y="1801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grpSp>
        <p:nvGrpSpPr>
          <p:cNvPr id="943" name="组合 4"/>
          <p:cNvGrpSpPr/>
          <p:nvPr/>
        </p:nvGrpSpPr>
        <p:grpSpPr>
          <a:xfrm>
            <a:off x="6314954" y="3094034"/>
            <a:ext cx="904721" cy="904720"/>
            <a:chOff x="0" y="0"/>
            <a:chExt cx="904719" cy="904719"/>
          </a:xfrm>
        </p:grpSpPr>
        <p:sp>
          <p:nvSpPr>
            <p:cNvPr id="941" name="椭圆 9"/>
            <p:cNvSpPr/>
            <p:nvPr/>
          </p:nvSpPr>
          <p:spPr>
            <a:xfrm>
              <a:off x="0" y="0"/>
              <a:ext cx="904720" cy="904720"/>
            </a:xfrm>
            <a:prstGeom prst="ellipse">
              <a:avLst/>
            </a:prstGeom>
            <a:noFill/>
            <a:ln w="12700" cap="flat">
              <a:solidFill>
                <a:schemeClr val="accent2"/>
              </a:solidFill>
              <a:prstDash val="solid"/>
              <a:miter lim="800000"/>
            </a:ln>
            <a:effectLst/>
          </p:spPr>
          <p:txBody>
            <a:bodyPr wrap="square" lIns="45719" tIns="45719" rIns="45719" bIns="45719" numCol="1" anchor="ctr">
              <a:noAutofit/>
            </a:bodyPr>
            <a:lstStyle/>
            <a:p>
              <a:pPr algn="ctr">
                <a:defRPr>
                  <a:solidFill>
                    <a:srgbClr val="F2F2F2"/>
                  </a:solidFill>
                </a:defRPr>
              </a:pPr>
              <a:endParaRPr/>
            </a:p>
          </p:txBody>
        </p:sp>
        <p:sp>
          <p:nvSpPr>
            <p:cNvPr id="942" name="Freeform 36"/>
            <p:cNvSpPr/>
            <p:nvPr/>
          </p:nvSpPr>
          <p:spPr>
            <a:xfrm>
              <a:off x="332001" y="346882"/>
              <a:ext cx="273297" cy="272075"/>
            </a:xfrm>
            <a:custGeom>
              <a:avLst/>
              <a:gdLst/>
              <a:ahLst/>
              <a:cxnLst>
                <a:cxn ang="0">
                  <a:pos x="wd2" y="hd2"/>
                </a:cxn>
                <a:cxn ang="5400000">
                  <a:pos x="wd2" y="hd2"/>
                </a:cxn>
                <a:cxn ang="10800000">
                  <a:pos x="wd2" y="hd2"/>
                </a:cxn>
                <a:cxn ang="16200000">
                  <a:pos x="wd2" y="hd2"/>
                </a:cxn>
              </a:cxnLst>
              <a:rect l="0" t="0" r="r" b="b"/>
              <a:pathLst>
                <a:path w="21288" h="21290" extrusionOk="0">
                  <a:moveTo>
                    <a:pt x="15966" y="13307"/>
                  </a:moveTo>
                  <a:cubicBezTo>
                    <a:pt x="12162" y="9503"/>
                    <a:pt x="12162" y="9503"/>
                    <a:pt x="12162" y="9503"/>
                  </a:cubicBezTo>
                  <a:cubicBezTo>
                    <a:pt x="21288" y="2663"/>
                    <a:pt x="21288" y="2663"/>
                    <a:pt x="21288" y="2663"/>
                  </a:cubicBezTo>
                  <a:cubicBezTo>
                    <a:pt x="18627" y="2"/>
                    <a:pt x="18627" y="2"/>
                    <a:pt x="18627" y="2"/>
                  </a:cubicBezTo>
                  <a:cubicBezTo>
                    <a:pt x="7224" y="4565"/>
                    <a:pt x="7224" y="4565"/>
                    <a:pt x="7224" y="4565"/>
                  </a:cubicBezTo>
                  <a:cubicBezTo>
                    <a:pt x="3638" y="969"/>
                    <a:pt x="3638" y="969"/>
                    <a:pt x="3638" y="969"/>
                  </a:cubicBezTo>
                  <a:cubicBezTo>
                    <a:pt x="2598" y="-61"/>
                    <a:pt x="1154" y="-310"/>
                    <a:pt x="426" y="418"/>
                  </a:cubicBezTo>
                  <a:cubicBezTo>
                    <a:pt x="-312" y="1156"/>
                    <a:pt x="-63" y="2600"/>
                    <a:pt x="977" y="3630"/>
                  </a:cubicBezTo>
                  <a:cubicBezTo>
                    <a:pt x="4563" y="7226"/>
                    <a:pt x="4563" y="7226"/>
                    <a:pt x="4563" y="7226"/>
                  </a:cubicBezTo>
                  <a:cubicBezTo>
                    <a:pt x="0" y="18629"/>
                    <a:pt x="0" y="18629"/>
                    <a:pt x="0" y="18629"/>
                  </a:cubicBezTo>
                  <a:cubicBezTo>
                    <a:pt x="2661" y="21290"/>
                    <a:pt x="2661" y="21290"/>
                    <a:pt x="2661" y="21290"/>
                  </a:cubicBezTo>
                  <a:cubicBezTo>
                    <a:pt x="9501" y="12164"/>
                    <a:pt x="9501" y="12164"/>
                    <a:pt x="9501" y="12164"/>
                  </a:cubicBezTo>
                  <a:cubicBezTo>
                    <a:pt x="13305" y="15968"/>
                    <a:pt x="13305" y="15968"/>
                    <a:pt x="13305" y="15968"/>
                  </a:cubicBezTo>
                  <a:cubicBezTo>
                    <a:pt x="13305" y="21290"/>
                    <a:pt x="13305" y="21290"/>
                    <a:pt x="13305" y="21290"/>
                  </a:cubicBezTo>
                  <a:cubicBezTo>
                    <a:pt x="15966" y="21290"/>
                    <a:pt x="15966" y="21290"/>
                    <a:pt x="15966" y="21290"/>
                  </a:cubicBezTo>
                  <a:cubicBezTo>
                    <a:pt x="17296" y="17298"/>
                    <a:pt x="17296" y="17298"/>
                    <a:pt x="17296" y="17298"/>
                  </a:cubicBezTo>
                  <a:cubicBezTo>
                    <a:pt x="21288" y="15968"/>
                    <a:pt x="21288" y="15968"/>
                    <a:pt x="21288" y="15968"/>
                  </a:cubicBezTo>
                  <a:cubicBezTo>
                    <a:pt x="21288" y="13307"/>
                    <a:pt x="21288" y="13307"/>
                    <a:pt x="21288" y="13307"/>
                  </a:cubicBezTo>
                  <a:lnTo>
                    <a:pt x="15966" y="13307"/>
                  </a:lnTo>
                  <a:close/>
                </a:path>
              </a:pathLst>
            </a:custGeom>
            <a:solidFill>
              <a:schemeClr val="accent2"/>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grpSp>
        <p:nvGrpSpPr>
          <p:cNvPr id="946" name="组合 37"/>
          <p:cNvGrpSpPr/>
          <p:nvPr/>
        </p:nvGrpSpPr>
        <p:grpSpPr>
          <a:xfrm>
            <a:off x="6314954" y="4893336"/>
            <a:ext cx="904721" cy="904721"/>
            <a:chOff x="0" y="0"/>
            <a:chExt cx="904719" cy="904719"/>
          </a:xfrm>
        </p:grpSpPr>
        <p:sp>
          <p:nvSpPr>
            <p:cNvPr id="944" name="椭圆 11"/>
            <p:cNvSpPr/>
            <p:nvPr/>
          </p:nvSpPr>
          <p:spPr>
            <a:xfrm>
              <a:off x="0" y="0"/>
              <a:ext cx="904720" cy="904720"/>
            </a:xfrm>
            <a:prstGeom prst="ellipse">
              <a:avLst/>
            </a:prstGeom>
            <a:noFill/>
            <a:ln w="12700" cap="flat">
              <a:solidFill>
                <a:schemeClr val="accent4"/>
              </a:solidFill>
              <a:prstDash val="solid"/>
              <a:miter lim="800000"/>
            </a:ln>
            <a:effectLst/>
          </p:spPr>
          <p:txBody>
            <a:bodyPr wrap="square" lIns="45719" tIns="45719" rIns="45719" bIns="45719" numCol="1" anchor="ctr">
              <a:noAutofit/>
            </a:bodyPr>
            <a:lstStyle/>
            <a:p>
              <a:pPr algn="ctr">
                <a:defRPr>
                  <a:solidFill>
                    <a:srgbClr val="F2F2F2"/>
                  </a:solidFill>
                </a:defRPr>
              </a:pPr>
              <a:endParaRPr/>
            </a:p>
          </p:txBody>
        </p:sp>
        <p:sp>
          <p:nvSpPr>
            <p:cNvPr id="945" name="Freeform 68"/>
            <p:cNvSpPr/>
            <p:nvPr/>
          </p:nvSpPr>
          <p:spPr>
            <a:xfrm>
              <a:off x="290236" y="300975"/>
              <a:ext cx="324247" cy="3027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70" y="0"/>
                    <a:pt x="21600" y="4187"/>
                    <a:pt x="21600" y="9365"/>
                  </a:cubicBezTo>
                  <a:cubicBezTo>
                    <a:pt x="21600" y="14531"/>
                    <a:pt x="16770" y="18730"/>
                    <a:pt x="10800" y="18730"/>
                  </a:cubicBezTo>
                  <a:cubicBezTo>
                    <a:pt x="10230" y="18730"/>
                    <a:pt x="9661" y="18696"/>
                    <a:pt x="9113" y="18617"/>
                  </a:cubicBezTo>
                  <a:cubicBezTo>
                    <a:pt x="6792" y="21093"/>
                    <a:pt x="4029" y="21532"/>
                    <a:pt x="1350" y="21600"/>
                  </a:cubicBezTo>
                  <a:cubicBezTo>
                    <a:pt x="1350" y="20992"/>
                    <a:pt x="1350" y="20992"/>
                    <a:pt x="1350" y="20992"/>
                  </a:cubicBezTo>
                  <a:cubicBezTo>
                    <a:pt x="2795" y="20238"/>
                    <a:pt x="4050" y="18865"/>
                    <a:pt x="4050" y="17289"/>
                  </a:cubicBezTo>
                  <a:cubicBezTo>
                    <a:pt x="4050" y="17064"/>
                    <a:pt x="4029" y="16850"/>
                    <a:pt x="4008" y="16647"/>
                  </a:cubicBezTo>
                  <a:cubicBezTo>
                    <a:pt x="1561" y="14925"/>
                    <a:pt x="0" y="12303"/>
                    <a:pt x="0" y="9365"/>
                  </a:cubicBezTo>
                  <a:cubicBezTo>
                    <a:pt x="0" y="4187"/>
                    <a:pt x="4830" y="0"/>
                    <a:pt x="10800" y="0"/>
                  </a:cubicBezTo>
                  <a:close/>
                </a:path>
              </a:pathLst>
            </a:custGeom>
            <a:solidFill>
              <a:schemeClr val="accent4"/>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grpSp>
        <p:nvGrpSpPr>
          <p:cNvPr id="949" name="组合 1"/>
          <p:cNvGrpSpPr/>
          <p:nvPr/>
        </p:nvGrpSpPr>
        <p:grpSpPr>
          <a:xfrm>
            <a:off x="1565974" y="3094034"/>
            <a:ext cx="904720" cy="904720"/>
            <a:chOff x="0" y="0"/>
            <a:chExt cx="904719" cy="904719"/>
          </a:xfrm>
        </p:grpSpPr>
        <p:sp>
          <p:nvSpPr>
            <p:cNvPr id="947" name="椭圆 8"/>
            <p:cNvSpPr/>
            <p:nvPr/>
          </p:nvSpPr>
          <p:spPr>
            <a:xfrm>
              <a:off x="0" y="0"/>
              <a:ext cx="904720" cy="904720"/>
            </a:xfrm>
            <a:prstGeom prst="ellipse">
              <a:avLst/>
            </a:prstGeom>
            <a:solidFill>
              <a:srgbClr val="EDAC5D"/>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948" name="Freeform 90"/>
            <p:cNvSpPr/>
            <p:nvPr/>
          </p:nvSpPr>
          <p:spPr>
            <a:xfrm>
              <a:off x="312181" y="312582"/>
              <a:ext cx="280357" cy="279555"/>
            </a:xfrm>
            <a:custGeom>
              <a:avLst/>
              <a:gdLst/>
              <a:ahLst/>
              <a:cxnLst>
                <a:cxn ang="0">
                  <a:pos x="wd2" y="hd2"/>
                </a:cxn>
                <a:cxn ang="5400000">
                  <a:pos x="wd2" y="hd2"/>
                </a:cxn>
                <a:cxn ang="10800000">
                  <a:pos x="wd2" y="hd2"/>
                </a:cxn>
                <a:cxn ang="16200000">
                  <a:pos x="wd2" y="hd2"/>
                </a:cxn>
              </a:cxnLst>
              <a:rect l="0" t="0" r="r" b="b"/>
              <a:pathLst>
                <a:path w="21600" h="21600" extrusionOk="0">
                  <a:moveTo>
                    <a:pt x="1350" y="0"/>
                  </a:moveTo>
                  <a:cubicBezTo>
                    <a:pt x="9450" y="0"/>
                    <a:pt x="9450" y="0"/>
                    <a:pt x="9450" y="0"/>
                  </a:cubicBezTo>
                  <a:cubicBezTo>
                    <a:pt x="9450" y="1350"/>
                    <a:pt x="9450" y="1350"/>
                    <a:pt x="9450" y="1350"/>
                  </a:cubicBezTo>
                  <a:cubicBezTo>
                    <a:pt x="1350" y="1350"/>
                    <a:pt x="1350" y="1350"/>
                    <a:pt x="1350" y="1350"/>
                  </a:cubicBezTo>
                  <a:lnTo>
                    <a:pt x="1350" y="0"/>
                  </a:lnTo>
                  <a:close/>
                  <a:moveTo>
                    <a:pt x="12150" y="0"/>
                  </a:moveTo>
                  <a:cubicBezTo>
                    <a:pt x="20250" y="0"/>
                    <a:pt x="20250" y="0"/>
                    <a:pt x="20250" y="0"/>
                  </a:cubicBezTo>
                  <a:cubicBezTo>
                    <a:pt x="20250" y="1350"/>
                    <a:pt x="20250" y="1350"/>
                    <a:pt x="20250" y="1350"/>
                  </a:cubicBezTo>
                  <a:cubicBezTo>
                    <a:pt x="12150" y="1350"/>
                    <a:pt x="12150" y="1350"/>
                    <a:pt x="12150" y="1350"/>
                  </a:cubicBezTo>
                  <a:lnTo>
                    <a:pt x="12150" y="0"/>
                  </a:lnTo>
                  <a:close/>
                  <a:moveTo>
                    <a:pt x="20081" y="6750"/>
                  </a:moveTo>
                  <a:cubicBezTo>
                    <a:pt x="18900" y="6750"/>
                    <a:pt x="18900" y="6750"/>
                    <a:pt x="18900" y="6750"/>
                  </a:cubicBezTo>
                  <a:cubicBezTo>
                    <a:pt x="18900" y="1350"/>
                    <a:pt x="18900" y="1350"/>
                    <a:pt x="18900" y="1350"/>
                  </a:cubicBezTo>
                  <a:cubicBezTo>
                    <a:pt x="13500" y="1350"/>
                    <a:pt x="13500" y="1350"/>
                    <a:pt x="13500" y="1350"/>
                  </a:cubicBezTo>
                  <a:cubicBezTo>
                    <a:pt x="13500" y="6750"/>
                    <a:pt x="13500" y="6750"/>
                    <a:pt x="13500" y="6750"/>
                  </a:cubicBezTo>
                  <a:cubicBezTo>
                    <a:pt x="8100" y="6750"/>
                    <a:pt x="8100" y="6750"/>
                    <a:pt x="8100" y="6750"/>
                  </a:cubicBezTo>
                  <a:cubicBezTo>
                    <a:pt x="8100" y="1350"/>
                    <a:pt x="8100" y="1350"/>
                    <a:pt x="8100" y="1350"/>
                  </a:cubicBezTo>
                  <a:cubicBezTo>
                    <a:pt x="2700" y="1350"/>
                    <a:pt x="2700" y="1350"/>
                    <a:pt x="2700" y="1350"/>
                  </a:cubicBezTo>
                  <a:cubicBezTo>
                    <a:pt x="2700" y="6750"/>
                    <a:pt x="2700" y="6750"/>
                    <a:pt x="2700" y="6750"/>
                  </a:cubicBezTo>
                  <a:cubicBezTo>
                    <a:pt x="1519" y="6750"/>
                    <a:pt x="1519" y="6750"/>
                    <a:pt x="1519" y="6750"/>
                  </a:cubicBezTo>
                  <a:cubicBezTo>
                    <a:pt x="686" y="6750"/>
                    <a:pt x="0" y="7436"/>
                    <a:pt x="0" y="8269"/>
                  </a:cubicBezTo>
                  <a:cubicBezTo>
                    <a:pt x="0" y="20081"/>
                    <a:pt x="0" y="20081"/>
                    <a:pt x="0" y="20081"/>
                  </a:cubicBezTo>
                  <a:cubicBezTo>
                    <a:pt x="0" y="20914"/>
                    <a:pt x="686" y="21600"/>
                    <a:pt x="1519" y="21600"/>
                  </a:cubicBezTo>
                  <a:cubicBezTo>
                    <a:pt x="7931" y="21600"/>
                    <a:pt x="7931" y="21600"/>
                    <a:pt x="7931" y="21600"/>
                  </a:cubicBezTo>
                  <a:cubicBezTo>
                    <a:pt x="8764" y="21600"/>
                    <a:pt x="9450" y="20914"/>
                    <a:pt x="9450" y="20081"/>
                  </a:cubicBezTo>
                  <a:cubicBezTo>
                    <a:pt x="9450" y="12150"/>
                    <a:pt x="9450" y="12150"/>
                    <a:pt x="9450" y="12150"/>
                  </a:cubicBezTo>
                  <a:cubicBezTo>
                    <a:pt x="12150" y="12150"/>
                    <a:pt x="12150" y="12150"/>
                    <a:pt x="12150" y="12150"/>
                  </a:cubicBezTo>
                  <a:cubicBezTo>
                    <a:pt x="12150" y="20081"/>
                    <a:pt x="12150" y="20081"/>
                    <a:pt x="12150" y="20081"/>
                  </a:cubicBezTo>
                  <a:cubicBezTo>
                    <a:pt x="12150" y="20914"/>
                    <a:pt x="12836" y="21600"/>
                    <a:pt x="13669" y="21600"/>
                  </a:cubicBezTo>
                  <a:cubicBezTo>
                    <a:pt x="20081" y="21600"/>
                    <a:pt x="20081" y="21600"/>
                    <a:pt x="20081" y="21600"/>
                  </a:cubicBezTo>
                  <a:cubicBezTo>
                    <a:pt x="20914" y="21600"/>
                    <a:pt x="21600" y="20914"/>
                    <a:pt x="21600" y="20081"/>
                  </a:cubicBezTo>
                  <a:cubicBezTo>
                    <a:pt x="21600" y="8269"/>
                    <a:pt x="21600" y="8269"/>
                    <a:pt x="21600" y="8269"/>
                  </a:cubicBezTo>
                  <a:cubicBezTo>
                    <a:pt x="21600" y="7436"/>
                    <a:pt x="20914" y="6750"/>
                    <a:pt x="20081" y="6750"/>
                  </a:cubicBezTo>
                  <a:close/>
                  <a:moveTo>
                    <a:pt x="7341" y="20250"/>
                  </a:moveTo>
                  <a:cubicBezTo>
                    <a:pt x="2109" y="20250"/>
                    <a:pt x="2109" y="20250"/>
                    <a:pt x="2109" y="20250"/>
                  </a:cubicBezTo>
                  <a:cubicBezTo>
                    <a:pt x="1687" y="20250"/>
                    <a:pt x="1350" y="19944"/>
                    <a:pt x="1350" y="19575"/>
                  </a:cubicBezTo>
                  <a:cubicBezTo>
                    <a:pt x="1350" y="19206"/>
                    <a:pt x="1687" y="18900"/>
                    <a:pt x="2109" y="18900"/>
                  </a:cubicBezTo>
                  <a:cubicBezTo>
                    <a:pt x="7341" y="18900"/>
                    <a:pt x="7341" y="18900"/>
                    <a:pt x="7341" y="18900"/>
                  </a:cubicBezTo>
                  <a:cubicBezTo>
                    <a:pt x="7762" y="18900"/>
                    <a:pt x="8100" y="19206"/>
                    <a:pt x="8100" y="19575"/>
                  </a:cubicBezTo>
                  <a:cubicBezTo>
                    <a:pt x="8100" y="19944"/>
                    <a:pt x="7762" y="20250"/>
                    <a:pt x="7341" y="20250"/>
                  </a:cubicBezTo>
                  <a:close/>
                  <a:moveTo>
                    <a:pt x="11475" y="10800"/>
                  </a:moveTo>
                  <a:cubicBezTo>
                    <a:pt x="10125" y="10800"/>
                    <a:pt x="10125" y="10800"/>
                    <a:pt x="10125" y="10800"/>
                  </a:cubicBezTo>
                  <a:cubicBezTo>
                    <a:pt x="9756" y="10800"/>
                    <a:pt x="9450" y="10494"/>
                    <a:pt x="9450" y="10125"/>
                  </a:cubicBezTo>
                  <a:cubicBezTo>
                    <a:pt x="9450" y="9756"/>
                    <a:pt x="9756" y="9450"/>
                    <a:pt x="10125" y="9450"/>
                  </a:cubicBezTo>
                  <a:cubicBezTo>
                    <a:pt x="11475" y="9450"/>
                    <a:pt x="11475" y="9450"/>
                    <a:pt x="11475" y="9450"/>
                  </a:cubicBezTo>
                  <a:cubicBezTo>
                    <a:pt x="11844" y="9450"/>
                    <a:pt x="12150" y="9756"/>
                    <a:pt x="12150" y="10125"/>
                  </a:cubicBezTo>
                  <a:cubicBezTo>
                    <a:pt x="12150" y="10494"/>
                    <a:pt x="11844" y="10800"/>
                    <a:pt x="11475" y="10800"/>
                  </a:cubicBezTo>
                  <a:close/>
                  <a:moveTo>
                    <a:pt x="19491" y="20250"/>
                  </a:moveTo>
                  <a:cubicBezTo>
                    <a:pt x="14259" y="20250"/>
                    <a:pt x="14259" y="20250"/>
                    <a:pt x="14259" y="20250"/>
                  </a:cubicBezTo>
                  <a:cubicBezTo>
                    <a:pt x="13838" y="20250"/>
                    <a:pt x="13500" y="19944"/>
                    <a:pt x="13500" y="19575"/>
                  </a:cubicBezTo>
                  <a:cubicBezTo>
                    <a:pt x="13500" y="19206"/>
                    <a:pt x="13838" y="18900"/>
                    <a:pt x="14259" y="18900"/>
                  </a:cubicBezTo>
                  <a:cubicBezTo>
                    <a:pt x="19491" y="18900"/>
                    <a:pt x="19491" y="18900"/>
                    <a:pt x="19491" y="18900"/>
                  </a:cubicBezTo>
                  <a:cubicBezTo>
                    <a:pt x="19913" y="18900"/>
                    <a:pt x="20250" y="19206"/>
                    <a:pt x="20250" y="19575"/>
                  </a:cubicBezTo>
                  <a:cubicBezTo>
                    <a:pt x="20250" y="19944"/>
                    <a:pt x="19913" y="20250"/>
                    <a:pt x="19491" y="2025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sp>
        <p:nvSpPr>
          <p:cNvPr id="950" name="文本框 20"/>
          <p:cNvSpPr txBox="1"/>
          <p:nvPr/>
        </p:nvSpPr>
        <p:spPr>
          <a:xfrm>
            <a:off x="2640027" y="3227451"/>
            <a:ext cx="2315937"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EDAC5D"/>
                </a:solidFill>
                <a:latin typeface="方正大标宋简体"/>
                <a:ea typeface="方正大标宋简体"/>
                <a:cs typeface="方正大标宋简体"/>
                <a:sym typeface="方正大标宋简体"/>
              </a:defRPr>
            </a:lvl1pPr>
          </a:lstStyle>
          <a:p>
            <a:r>
              <a:t>添加业务说明</a:t>
            </a:r>
          </a:p>
        </p:txBody>
      </p:sp>
      <p:sp>
        <p:nvSpPr>
          <p:cNvPr id="951" name="文本框 21"/>
          <p:cNvSpPr txBox="1"/>
          <p:nvPr/>
        </p:nvSpPr>
        <p:spPr>
          <a:xfrm>
            <a:off x="2660666" y="3705942"/>
            <a:ext cx="3158588" cy="675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a:t>
            </a:r>
          </a:p>
        </p:txBody>
      </p:sp>
      <p:sp>
        <p:nvSpPr>
          <p:cNvPr id="952" name="直接连接符 19"/>
          <p:cNvSpPr/>
          <p:nvPr/>
        </p:nvSpPr>
        <p:spPr>
          <a:xfrm>
            <a:off x="2703271" y="3693242"/>
            <a:ext cx="738188" cy="1"/>
          </a:xfrm>
          <a:prstGeom prst="line">
            <a:avLst/>
          </a:prstGeom>
          <a:ln w="28575">
            <a:solidFill>
              <a:srgbClr val="EDAC5D"/>
            </a:solidFill>
            <a:miter/>
          </a:ln>
        </p:spPr>
        <p:txBody>
          <a:bodyPr lIns="45719" rIns="45719"/>
          <a:lstStyle/>
          <a:p>
            <a:pPr>
              <a:defRPr>
                <a:solidFill>
                  <a:srgbClr val="F2F2F2"/>
                </a:solidFill>
              </a:defRPr>
            </a:pPr>
            <a:endParaRPr/>
          </a:p>
        </p:txBody>
      </p:sp>
      <p:sp>
        <p:nvSpPr>
          <p:cNvPr id="953" name="文本框 25"/>
          <p:cNvSpPr txBox="1"/>
          <p:nvPr/>
        </p:nvSpPr>
        <p:spPr>
          <a:xfrm>
            <a:off x="7401081" y="3226767"/>
            <a:ext cx="2315937"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2"/>
                </a:solidFill>
                <a:latin typeface="方正大标宋简体"/>
                <a:ea typeface="方正大标宋简体"/>
                <a:cs typeface="方正大标宋简体"/>
                <a:sym typeface="方正大标宋简体"/>
              </a:defRPr>
            </a:lvl1pPr>
          </a:lstStyle>
          <a:p>
            <a:r>
              <a:t>添加业务说明</a:t>
            </a:r>
          </a:p>
        </p:txBody>
      </p:sp>
      <p:sp>
        <p:nvSpPr>
          <p:cNvPr id="954" name="文本框 26"/>
          <p:cNvSpPr txBox="1"/>
          <p:nvPr/>
        </p:nvSpPr>
        <p:spPr>
          <a:xfrm>
            <a:off x="7421718" y="3705259"/>
            <a:ext cx="31585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a:t>
            </a:r>
          </a:p>
        </p:txBody>
      </p:sp>
      <p:sp>
        <p:nvSpPr>
          <p:cNvPr id="955" name="直接连接符 24"/>
          <p:cNvSpPr/>
          <p:nvPr/>
        </p:nvSpPr>
        <p:spPr>
          <a:xfrm>
            <a:off x="7464324" y="3692559"/>
            <a:ext cx="738188" cy="1"/>
          </a:xfrm>
          <a:prstGeom prst="line">
            <a:avLst/>
          </a:prstGeom>
          <a:ln w="28575">
            <a:solidFill>
              <a:schemeClr val="accent2"/>
            </a:solidFill>
            <a:miter/>
          </a:ln>
        </p:spPr>
        <p:txBody>
          <a:bodyPr lIns="45719" rIns="45719"/>
          <a:lstStyle/>
          <a:p>
            <a:pPr>
              <a:defRPr>
                <a:solidFill>
                  <a:srgbClr val="F2F2F2"/>
                </a:solidFill>
              </a:defRPr>
            </a:pPr>
            <a:endParaRPr/>
          </a:p>
        </p:txBody>
      </p:sp>
      <p:sp>
        <p:nvSpPr>
          <p:cNvPr id="956" name="文本框 30"/>
          <p:cNvSpPr txBox="1"/>
          <p:nvPr/>
        </p:nvSpPr>
        <p:spPr>
          <a:xfrm>
            <a:off x="2640027" y="5016177"/>
            <a:ext cx="2315937"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1"/>
                </a:solidFill>
                <a:latin typeface="方正大标宋简体"/>
                <a:ea typeface="方正大标宋简体"/>
                <a:cs typeface="方正大标宋简体"/>
                <a:sym typeface="方正大标宋简体"/>
              </a:defRPr>
            </a:lvl1pPr>
          </a:lstStyle>
          <a:p>
            <a:r>
              <a:t>添加业务说明</a:t>
            </a:r>
          </a:p>
        </p:txBody>
      </p:sp>
      <p:sp>
        <p:nvSpPr>
          <p:cNvPr id="957" name="文本框 31"/>
          <p:cNvSpPr txBox="1"/>
          <p:nvPr/>
        </p:nvSpPr>
        <p:spPr>
          <a:xfrm>
            <a:off x="2660666" y="5494668"/>
            <a:ext cx="3158588"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a:t>
            </a:r>
          </a:p>
        </p:txBody>
      </p:sp>
      <p:sp>
        <p:nvSpPr>
          <p:cNvPr id="958" name="直接连接符 29"/>
          <p:cNvSpPr/>
          <p:nvPr/>
        </p:nvSpPr>
        <p:spPr>
          <a:xfrm>
            <a:off x="2703271" y="5481968"/>
            <a:ext cx="738188" cy="1"/>
          </a:xfrm>
          <a:prstGeom prst="line">
            <a:avLst/>
          </a:prstGeom>
          <a:ln w="28575">
            <a:solidFill>
              <a:schemeClr val="accent1"/>
            </a:solidFill>
            <a:miter/>
          </a:ln>
        </p:spPr>
        <p:txBody>
          <a:bodyPr lIns="45719" rIns="45719"/>
          <a:lstStyle/>
          <a:p>
            <a:pPr>
              <a:defRPr>
                <a:solidFill>
                  <a:srgbClr val="F2F2F2"/>
                </a:solidFill>
              </a:defRPr>
            </a:pPr>
            <a:endParaRPr/>
          </a:p>
        </p:txBody>
      </p:sp>
      <p:sp>
        <p:nvSpPr>
          <p:cNvPr id="959" name="文本框 35"/>
          <p:cNvSpPr txBox="1"/>
          <p:nvPr/>
        </p:nvSpPr>
        <p:spPr>
          <a:xfrm>
            <a:off x="7401081" y="5014290"/>
            <a:ext cx="2315937"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4"/>
                </a:solidFill>
                <a:latin typeface="方正大标宋简体"/>
                <a:ea typeface="方正大标宋简体"/>
                <a:cs typeface="方正大标宋简体"/>
                <a:sym typeface="方正大标宋简体"/>
              </a:defRPr>
            </a:lvl1pPr>
          </a:lstStyle>
          <a:p>
            <a:r>
              <a:t>添加业务说明</a:t>
            </a:r>
          </a:p>
        </p:txBody>
      </p:sp>
      <p:sp>
        <p:nvSpPr>
          <p:cNvPr id="960" name="文本框 36"/>
          <p:cNvSpPr txBox="1"/>
          <p:nvPr/>
        </p:nvSpPr>
        <p:spPr>
          <a:xfrm>
            <a:off x="7421718" y="5492782"/>
            <a:ext cx="31585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a:t>
            </a:r>
          </a:p>
        </p:txBody>
      </p:sp>
      <p:sp>
        <p:nvSpPr>
          <p:cNvPr id="961" name="直接连接符 34"/>
          <p:cNvSpPr/>
          <p:nvPr/>
        </p:nvSpPr>
        <p:spPr>
          <a:xfrm>
            <a:off x="7464324" y="5480082"/>
            <a:ext cx="738188" cy="1"/>
          </a:xfrm>
          <a:prstGeom prst="line">
            <a:avLst/>
          </a:prstGeom>
          <a:ln w="28575">
            <a:solidFill>
              <a:schemeClr val="accent4"/>
            </a:solidFill>
            <a:miter/>
          </a:ln>
        </p:spPr>
        <p:txBody>
          <a:bodyPr lIns="45719" rIns="45719"/>
          <a:lstStyle/>
          <a:p>
            <a:pPr>
              <a:defRPr>
                <a:solidFill>
                  <a:srgbClr val="F2F2F2"/>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iterate>
                                    <p:tmAbs val="0"/>
                                  </p:iterate>
                                  <p:childTnLst>
                                    <p:set>
                                      <p:cBhvr>
                                        <p:cTn id="6" fill="hold"/>
                                        <p:tgtEl>
                                          <p:spTgt spid="936"/>
                                        </p:tgtEl>
                                        <p:attrNameLst>
                                          <p:attrName>style.visibility</p:attrName>
                                        </p:attrNameLst>
                                      </p:cBhvr>
                                      <p:to>
                                        <p:strVal val="visible"/>
                                      </p:to>
                                    </p:set>
                                    <p:anim calcmode="lin" valueType="num">
                                      <p:cBhvr>
                                        <p:cTn id="7" dur="500" fill="hold"/>
                                        <p:tgtEl>
                                          <p:spTgt spid="936"/>
                                        </p:tgtEl>
                                        <p:attrNameLst>
                                          <p:attrName>ppt_x</p:attrName>
                                        </p:attrNameLst>
                                      </p:cBhvr>
                                      <p:tavLst>
                                        <p:tav tm="0">
                                          <p:val>
                                            <p:strVal val="#ppt_x"/>
                                          </p:val>
                                        </p:tav>
                                        <p:tav tm="100000">
                                          <p:val>
                                            <p:strVal val="#ppt_x"/>
                                          </p:val>
                                        </p:tav>
                                      </p:tavLst>
                                    </p:anim>
                                    <p:anim calcmode="lin" valueType="num">
                                      <p:cBhvr>
                                        <p:cTn id="8" dur="500" fill="hold"/>
                                        <p:tgtEl>
                                          <p:spTgt spid="93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2" nodeType="afterEffect">
                                  <p:stCondLst>
                                    <p:cond delay="0"/>
                                  </p:stCondLst>
                                  <p:iterate>
                                    <p:tmAbs val="0"/>
                                  </p:iterate>
                                  <p:childTnLst>
                                    <p:set>
                                      <p:cBhvr>
                                        <p:cTn id="11" fill="hold"/>
                                        <p:tgtEl>
                                          <p:spTgt spid="937"/>
                                        </p:tgtEl>
                                        <p:attrNameLst>
                                          <p:attrName>style.visibility</p:attrName>
                                        </p:attrNameLst>
                                      </p:cBhvr>
                                      <p:to>
                                        <p:strVal val="visible"/>
                                      </p:to>
                                    </p:set>
                                    <p:anim calcmode="lin" valueType="num">
                                      <p:cBhvr>
                                        <p:cTn id="12" dur="250" fill="hold"/>
                                        <p:tgtEl>
                                          <p:spTgt spid="937"/>
                                        </p:tgtEl>
                                        <p:attrNameLst>
                                          <p:attrName>ppt_x</p:attrName>
                                        </p:attrNameLst>
                                      </p:cBhvr>
                                      <p:tavLst>
                                        <p:tav tm="0">
                                          <p:val>
                                            <p:strVal val="#ppt_x"/>
                                          </p:val>
                                        </p:tav>
                                        <p:tav tm="100000">
                                          <p:val>
                                            <p:strVal val="#ppt_x"/>
                                          </p:val>
                                        </p:tav>
                                      </p:tavLst>
                                    </p:anim>
                                    <p:anim calcmode="lin" valueType="num">
                                      <p:cBhvr>
                                        <p:cTn id="13" dur="250" fill="hold"/>
                                        <p:tgtEl>
                                          <p:spTgt spid="937"/>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3" nodeType="clickEffect">
                                  <p:stCondLst>
                                    <p:cond delay="0"/>
                                  </p:stCondLst>
                                  <p:iterate>
                                    <p:tmAbs val="0"/>
                                  </p:iterate>
                                  <p:childTnLst>
                                    <p:set>
                                      <p:cBhvr>
                                        <p:cTn id="17" fill="hold"/>
                                        <p:tgtEl>
                                          <p:spTgt spid="949"/>
                                        </p:tgtEl>
                                        <p:attrNameLst>
                                          <p:attrName>style.visibility</p:attrName>
                                        </p:attrNameLst>
                                      </p:cBhvr>
                                      <p:to>
                                        <p:strVal val="visible"/>
                                      </p:to>
                                    </p:set>
                                    <p:anim calcmode="lin" valueType="num">
                                      <p:cBhvr>
                                        <p:cTn id="18" dur="500" fill="hold"/>
                                        <p:tgtEl>
                                          <p:spTgt spid="949"/>
                                        </p:tgtEl>
                                        <p:attrNameLst>
                                          <p:attrName>ppt_x</p:attrName>
                                        </p:attrNameLst>
                                      </p:cBhvr>
                                      <p:tavLst>
                                        <p:tav tm="0">
                                          <p:val>
                                            <p:strVal val="#ppt_x"/>
                                          </p:val>
                                        </p:tav>
                                        <p:tav tm="100000">
                                          <p:val>
                                            <p:strVal val="#ppt_x"/>
                                          </p:val>
                                        </p:tav>
                                      </p:tavLst>
                                    </p:anim>
                                    <p:anim calcmode="lin" valueType="num">
                                      <p:cBhvr>
                                        <p:cTn id="19" dur="500" fill="hold"/>
                                        <p:tgtEl>
                                          <p:spTgt spid="949"/>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1" fill="hold" grpId="4" nodeType="afterEffect">
                                  <p:stCondLst>
                                    <p:cond delay="0"/>
                                  </p:stCondLst>
                                  <p:iterate>
                                    <p:tmAbs val="0"/>
                                  </p:iterate>
                                  <p:childTnLst>
                                    <p:set>
                                      <p:cBhvr>
                                        <p:cTn id="22" fill="hold"/>
                                        <p:tgtEl>
                                          <p:spTgt spid="950"/>
                                        </p:tgtEl>
                                        <p:attrNameLst>
                                          <p:attrName>style.visibility</p:attrName>
                                        </p:attrNameLst>
                                      </p:cBhvr>
                                      <p:to>
                                        <p:strVal val="visible"/>
                                      </p:to>
                                    </p:set>
                                    <p:anim calcmode="lin" valueType="num">
                                      <p:cBhvr>
                                        <p:cTn id="23" dur="250" fill="hold"/>
                                        <p:tgtEl>
                                          <p:spTgt spid="950"/>
                                        </p:tgtEl>
                                        <p:attrNameLst>
                                          <p:attrName>ppt_x</p:attrName>
                                        </p:attrNameLst>
                                      </p:cBhvr>
                                      <p:tavLst>
                                        <p:tav tm="0">
                                          <p:val>
                                            <p:strVal val="#ppt_x"/>
                                          </p:val>
                                        </p:tav>
                                        <p:tav tm="100000">
                                          <p:val>
                                            <p:strVal val="#ppt_x"/>
                                          </p:val>
                                        </p:tav>
                                      </p:tavLst>
                                    </p:anim>
                                    <p:anim calcmode="lin" valueType="num">
                                      <p:cBhvr>
                                        <p:cTn id="24" dur="250" fill="hold"/>
                                        <p:tgtEl>
                                          <p:spTgt spid="950"/>
                                        </p:tgtEl>
                                        <p:attrNameLst>
                                          <p:attrName>ppt_y</p:attrName>
                                        </p:attrNameLst>
                                      </p:cBhvr>
                                      <p:tavLst>
                                        <p:tav tm="0">
                                          <p:val>
                                            <p:strVal val="0-#ppt_h/2"/>
                                          </p:val>
                                        </p:tav>
                                        <p:tav tm="100000">
                                          <p:val>
                                            <p:strVal val="#ppt_y"/>
                                          </p:val>
                                        </p:tav>
                                      </p:tavLst>
                                    </p:anim>
                                  </p:childTnLst>
                                </p:cTn>
                              </p:par>
                            </p:childTnLst>
                          </p:cTn>
                        </p:par>
                        <p:par>
                          <p:cTn id="25" fill="hold">
                            <p:stCondLst>
                              <p:cond delay="750"/>
                            </p:stCondLst>
                            <p:childTnLst>
                              <p:par>
                                <p:cTn id="26" presetID="22" presetClass="entr" presetSubtype="8" fill="hold" grpId="5" nodeType="afterEffect">
                                  <p:stCondLst>
                                    <p:cond delay="0"/>
                                  </p:stCondLst>
                                  <p:iterate>
                                    <p:tmAbs val="0"/>
                                  </p:iterate>
                                  <p:childTnLst>
                                    <p:set>
                                      <p:cBhvr>
                                        <p:cTn id="27" fill="hold"/>
                                        <p:tgtEl>
                                          <p:spTgt spid="952"/>
                                        </p:tgtEl>
                                        <p:attrNameLst>
                                          <p:attrName>style.visibility</p:attrName>
                                        </p:attrNameLst>
                                      </p:cBhvr>
                                      <p:to>
                                        <p:strVal val="visible"/>
                                      </p:to>
                                    </p:set>
                                    <p:animEffect transition="in" filter="wipe(left)">
                                      <p:cBhvr>
                                        <p:cTn id="28" dur="250"/>
                                        <p:tgtEl>
                                          <p:spTgt spid="952"/>
                                        </p:tgtEl>
                                      </p:cBhvr>
                                    </p:animEffect>
                                  </p:childTnLst>
                                </p:cTn>
                              </p:par>
                            </p:childTnLst>
                          </p:cTn>
                        </p:par>
                        <p:par>
                          <p:cTn id="29" fill="hold">
                            <p:stCondLst>
                              <p:cond delay="1000"/>
                            </p:stCondLst>
                            <p:childTnLst>
                              <p:par>
                                <p:cTn id="30" presetID="10" presetClass="entr" fill="hold" grpId="6" nodeType="afterEffect">
                                  <p:stCondLst>
                                    <p:cond delay="0"/>
                                  </p:stCondLst>
                                  <p:iterate>
                                    <p:tmAbs val="0"/>
                                  </p:iterate>
                                  <p:childTnLst>
                                    <p:set>
                                      <p:cBhvr>
                                        <p:cTn id="31" fill="hold"/>
                                        <p:tgtEl>
                                          <p:spTgt spid="951"/>
                                        </p:tgtEl>
                                        <p:attrNameLst>
                                          <p:attrName>style.visibility</p:attrName>
                                        </p:attrNameLst>
                                      </p:cBhvr>
                                      <p:to>
                                        <p:strVal val="visible"/>
                                      </p:to>
                                    </p:set>
                                    <p:animEffect transition="in" filter="fade">
                                      <p:cBhvr>
                                        <p:cTn id="32" dur="500"/>
                                        <p:tgtEl>
                                          <p:spTgt spid="95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7" nodeType="clickEffect">
                                  <p:stCondLst>
                                    <p:cond delay="0"/>
                                  </p:stCondLst>
                                  <p:iterate>
                                    <p:tmAbs val="0"/>
                                  </p:iterate>
                                  <p:childTnLst>
                                    <p:set>
                                      <p:cBhvr>
                                        <p:cTn id="36" fill="hold"/>
                                        <p:tgtEl>
                                          <p:spTgt spid="943"/>
                                        </p:tgtEl>
                                        <p:attrNameLst>
                                          <p:attrName>style.visibility</p:attrName>
                                        </p:attrNameLst>
                                      </p:cBhvr>
                                      <p:to>
                                        <p:strVal val="visible"/>
                                      </p:to>
                                    </p:set>
                                    <p:anim calcmode="lin" valueType="num">
                                      <p:cBhvr>
                                        <p:cTn id="37" dur="500" fill="hold"/>
                                        <p:tgtEl>
                                          <p:spTgt spid="943"/>
                                        </p:tgtEl>
                                        <p:attrNameLst>
                                          <p:attrName>ppt_x</p:attrName>
                                        </p:attrNameLst>
                                      </p:cBhvr>
                                      <p:tavLst>
                                        <p:tav tm="0">
                                          <p:val>
                                            <p:strVal val="#ppt_x"/>
                                          </p:val>
                                        </p:tav>
                                        <p:tav tm="100000">
                                          <p:val>
                                            <p:strVal val="#ppt_x"/>
                                          </p:val>
                                        </p:tav>
                                      </p:tavLst>
                                    </p:anim>
                                    <p:anim calcmode="lin" valueType="num">
                                      <p:cBhvr>
                                        <p:cTn id="38" dur="500" fill="hold"/>
                                        <p:tgtEl>
                                          <p:spTgt spid="943"/>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 presetClass="entr" presetSubtype="1" fill="hold" grpId="8" nodeType="afterEffect">
                                  <p:stCondLst>
                                    <p:cond delay="0"/>
                                  </p:stCondLst>
                                  <p:iterate>
                                    <p:tmAbs val="0"/>
                                  </p:iterate>
                                  <p:childTnLst>
                                    <p:set>
                                      <p:cBhvr>
                                        <p:cTn id="41" fill="hold"/>
                                        <p:tgtEl>
                                          <p:spTgt spid="953"/>
                                        </p:tgtEl>
                                        <p:attrNameLst>
                                          <p:attrName>style.visibility</p:attrName>
                                        </p:attrNameLst>
                                      </p:cBhvr>
                                      <p:to>
                                        <p:strVal val="visible"/>
                                      </p:to>
                                    </p:set>
                                    <p:anim calcmode="lin" valueType="num">
                                      <p:cBhvr>
                                        <p:cTn id="42" dur="250" fill="hold"/>
                                        <p:tgtEl>
                                          <p:spTgt spid="953"/>
                                        </p:tgtEl>
                                        <p:attrNameLst>
                                          <p:attrName>ppt_x</p:attrName>
                                        </p:attrNameLst>
                                      </p:cBhvr>
                                      <p:tavLst>
                                        <p:tav tm="0">
                                          <p:val>
                                            <p:strVal val="#ppt_x"/>
                                          </p:val>
                                        </p:tav>
                                        <p:tav tm="100000">
                                          <p:val>
                                            <p:strVal val="#ppt_x"/>
                                          </p:val>
                                        </p:tav>
                                      </p:tavLst>
                                    </p:anim>
                                    <p:anim calcmode="lin" valueType="num">
                                      <p:cBhvr>
                                        <p:cTn id="43" dur="250" fill="hold"/>
                                        <p:tgtEl>
                                          <p:spTgt spid="953"/>
                                        </p:tgtEl>
                                        <p:attrNameLst>
                                          <p:attrName>ppt_y</p:attrName>
                                        </p:attrNameLst>
                                      </p:cBhvr>
                                      <p:tavLst>
                                        <p:tav tm="0">
                                          <p:val>
                                            <p:strVal val="0-#ppt_h/2"/>
                                          </p:val>
                                        </p:tav>
                                        <p:tav tm="100000">
                                          <p:val>
                                            <p:strVal val="#ppt_y"/>
                                          </p:val>
                                        </p:tav>
                                      </p:tavLst>
                                    </p:anim>
                                  </p:childTnLst>
                                </p:cTn>
                              </p:par>
                            </p:childTnLst>
                          </p:cTn>
                        </p:par>
                        <p:par>
                          <p:cTn id="44" fill="hold">
                            <p:stCondLst>
                              <p:cond delay="750"/>
                            </p:stCondLst>
                            <p:childTnLst>
                              <p:par>
                                <p:cTn id="45" presetID="22" presetClass="entr" presetSubtype="8" fill="hold" grpId="9" nodeType="afterEffect">
                                  <p:stCondLst>
                                    <p:cond delay="0"/>
                                  </p:stCondLst>
                                  <p:iterate>
                                    <p:tmAbs val="0"/>
                                  </p:iterate>
                                  <p:childTnLst>
                                    <p:set>
                                      <p:cBhvr>
                                        <p:cTn id="46" fill="hold"/>
                                        <p:tgtEl>
                                          <p:spTgt spid="955"/>
                                        </p:tgtEl>
                                        <p:attrNameLst>
                                          <p:attrName>style.visibility</p:attrName>
                                        </p:attrNameLst>
                                      </p:cBhvr>
                                      <p:to>
                                        <p:strVal val="visible"/>
                                      </p:to>
                                    </p:set>
                                    <p:animEffect transition="in" filter="wipe(left)">
                                      <p:cBhvr>
                                        <p:cTn id="47" dur="250"/>
                                        <p:tgtEl>
                                          <p:spTgt spid="955"/>
                                        </p:tgtEl>
                                      </p:cBhvr>
                                    </p:animEffect>
                                  </p:childTnLst>
                                </p:cTn>
                              </p:par>
                            </p:childTnLst>
                          </p:cTn>
                        </p:par>
                        <p:par>
                          <p:cTn id="48" fill="hold">
                            <p:stCondLst>
                              <p:cond delay="1000"/>
                            </p:stCondLst>
                            <p:childTnLst>
                              <p:par>
                                <p:cTn id="49" presetID="10" presetClass="entr" fill="hold" grpId="10" nodeType="afterEffect">
                                  <p:stCondLst>
                                    <p:cond delay="0"/>
                                  </p:stCondLst>
                                  <p:iterate>
                                    <p:tmAbs val="0"/>
                                  </p:iterate>
                                  <p:childTnLst>
                                    <p:set>
                                      <p:cBhvr>
                                        <p:cTn id="50" fill="hold"/>
                                        <p:tgtEl>
                                          <p:spTgt spid="954"/>
                                        </p:tgtEl>
                                        <p:attrNameLst>
                                          <p:attrName>style.visibility</p:attrName>
                                        </p:attrNameLst>
                                      </p:cBhvr>
                                      <p:to>
                                        <p:strVal val="visible"/>
                                      </p:to>
                                    </p:set>
                                    <p:animEffect transition="in" filter="fade">
                                      <p:cBhvr>
                                        <p:cTn id="51" dur="500"/>
                                        <p:tgtEl>
                                          <p:spTgt spid="954"/>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11" nodeType="clickEffect">
                                  <p:stCondLst>
                                    <p:cond delay="0"/>
                                  </p:stCondLst>
                                  <p:iterate>
                                    <p:tmAbs val="0"/>
                                  </p:iterate>
                                  <p:childTnLst>
                                    <p:set>
                                      <p:cBhvr>
                                        <p:cTn id="55" fill="hold"/>
                                        <p:tgtEl>
                                          <p:spTgt spid="940"/>
                                        </p:tgtEl>
                                        <p:attrNameLst>
                                          <p:attrName>style.visibility</p:attrName>
                                        </p:attrNameLst>
                                      </p:cBhvr>
                                      <p:to>
                                        <p:strVal val="visible"/>
                                      </p:to>
                                    </p:set>
                                    <p:anim calcmode="lin" valueType="num">
                                      <p:cBhvr>
                                        <p:cTn id="56" dur="500" fill="hold"/>
                                        <p:tgtEl>
                                          <p:spTgt spid="940"/>
                                        </p:tgtEl>
                                        <p:attrNameLst>
                                          <p:attrName>ppt_x</p:attrName>
                                        </p:attrNameLst>
                                      </p:cBhvr>
                                      <p:tavLst>
                                        <p:tav tm="0">
                                          <p:val>
                                            <p:strVal val="#ppt_x"/>
                                          </p:val>
                                        </p:tav>
                                        <p:tav tm="100000">
                                          <p:val>
                                            <p:strVal val="#ppt_x"/>
                                          </p:val>
                                        </p:tav>
                                      </p:tavLst>
                                    </p:anim>
                                    <p:anim calcmode="lin" valueType="num">
                                      <p:cBhvr>
                                        <p:cTn id="57" dur="500" fill="hold"/>
                                        <p:tgtEl>
                                          <p:spTgt spid="940"/>
                                        </p:tgtEl>
                                        <p:attrNameLst>
                                          <p:attrName>ppt_y</p:attrName>
                                        </p:attrNameLst>
                                      </p:cBhvr>
                                      <p:tavLst>
                                        <p:tav tm="0">
                                          <p:val>
                                            <p:strVal val="1+#ppt_h/2"/>
                                          </p:val>
                                        </p:tav>
                                        <p:tav tm="100000">
                                          <p:val>
                                            <p:strVal val="#ppt_y"/>
                                          </p:val>
                                        </p:tav>
                                      </p:tavLst>
                                    </p:anim>
                                  </p:childTnLst>
                                </p:cTn>
                              </p:par>
                            </p:childTnLst>
                          </p:cTn>
                        </p:par>
                        <p:par>
                          <p:cTn id="58" fill="hold">
                            <p:stCondLst>
                              <p:cond delay="500"/>
                            </p:stCondLst>
                            <p:childTnLst>
                              <p:par>
                                <p:cTn id="59" presetID="2" presetClass="entr" presetSubtype="1" fill="hold" grpId="12" nodeType="afterEffect">
                                  <p:stCondLst>
                                    <p:cond delay="0"/>
                                  </p:stCondLst>
                                  <p:iterate>
                                    <p:tmAbs val="0"/>
                                  </p:iterate>
                                  <p:childTnLst>
                                    <p:set>
                                      <p:cBhvr>
                                        <p:cTn id="60" fill="hold"/>
                                        <p:tgtEl>
                                          <p:spTgt spid="956"/>
                                        </p:tgtEl>
                                        <p:attrNameLst>
                                          <p:attrName>style.visibility</p:attrName>
                                        </p:attrNameLst>
                                      </p:cBhvr>
                                      <p:to>
                                        <p:strVal val="visible"/>
                                      </p:to>
                                    </p:set>
                                    <p:anim calcmode="lin" valueType="num">
                                      <p:cBhvr>
                                        <p:cTn id="61" dur="250" fill="hold"/>
                                        <p:tgtEl>
                                          <p:spTgt spid="956"/>
                                        </p:tgtEl>
                                        <p:attrNameLst>
                                          <p:attrName>ppt_x</p:attrName>
                                        </p:attrNameLst>
                                      </p:cBhvr>
                                      <p:tavLst>
                                        <p:tav tm="0">
                                          <p:val>
                                            <p:strVal val="#ppt_x"/>
                                          </p:val>
                                        </p:tav>
                                        <p:tav tm="100000">
                                          <p:val>
                                            <p:strVal val="#ppt_x"/>
                                          </p:val>
                                        </p:tav>
                                      </p:tavLst>
                                    </p:anim>
                                    <p:anim calcmode="lin" valueType="num">
                                      <p:cBhvr>
                                        <p:cTn id="62" dur="250" fill="hold"/>
                                        <p:tgtEl>
                                          <p:spTgt spid="956"/>
                                        </p:tgtEl>
                                        <p:attrNameLst>
                                          <p:attrName>ppt_y</p:attrName>
                                        </p:attrNameLst>
                                      </p:cBhvr>
                                      <p:tavLst>
                                        <p:tav tm="0">
                                          <p:val>
                                            <p:strVal val="0-#ppt_h/2"/>
                                          </p:val>
                                        </p:tav>
                                        <p:tav tm="100000">
                                          <p:val>
                                            <p:strVal val="#ppt_y"/>
                                          </p:val>
                                        </p:tav>
                                      </p:tavLst>
                                    </p:anim>
                                  </p:childTnLst>
                                </p:cTn>
                              </p:par>
                            </p:childTnLst>
                          </p:cTn>
                        </p:par>
                        <p:par>
                          <p:cTn id="63" fill="hold">
                            <p:stCondLst>
                              <p:cond delay="750"/>
                            </p:stCondLst>
                            <p:childTnLst>
                              <p:par>
                                <p:cTn id="64" presetID="22" presetClass="entr" presetSubtype="8" fill="hold" grpId="13" nodeType="afterEffect">
                                  <p:stCondLst>
                                    <p:cond delay="0"/>
                                  </p:stCondLst>
                                  <p:iterate>
                                    <p:tmAbs val="0"/>
                                  </p:iterate>
                                  <p:childTnLst>
                                    <p:set>
                                      <p:cBhvr>
                                        <p:cTn id="65" fill="hold"/>
                                        <p:tgtEl>
                                          <p:spTgt spid="958"/>
                                        </p:tgtEl>
                                        <p:attrNameLst>
                                          <p:attrName>style.visibility</p:attrName>
                                        </p:attrNameLst>
                                      </p:cBhvr>
                                      <p:to>
                                        <p:strVal val="visible"/>
                                      </p:to>
                                    </p:set>
                                    <p:animEffect transition="in" filter="wipe(left)">
                                      <p:cBhvr>
                                        <p:cTn id="66" dur="250"/>
                                        <p:tgtEl>
                                          <p:spTgt spid="958"/>
                                        </p:tgtEl>
                                      </p:cBhvr>
                                    </p:animEffect>
                                  </p:childTnLst>
                                </p:cTn>
                              </p:par>
                            </p:childTnLst>
                          </p:cTn>
                        </p:par>
                        <p:par>
                          <p:cTn id="67" fill="hold">
                            <p:stCondLst>
                              <p:cond delay="1000"/>
                            </p:stCondLst>
                            <p:childTnLst>
                              <p:par>
                                <p:cTn id="68" presetID="10" presetClass="entr" fill="hold" grpId="14" nodeType="afterEffect">
                                  <p:stCondLst>
                                    <p:cond delay="0"/>
                                  </p:stCondLst>
                                  <p:iterate>
                                    <p:tmAbs val="0"/>
                                  </p:iterate>
                                  <p:childTnLst>
                                    <p:set>
                                      <p:cBhvr>
                                        <p:cTn id="69" fill="hold"/>
                                        <p:tgtEl>
                                          <p:spTgt spid="957"/>
                                        </p:tgtEl>
                                        <p:attrNameLst>
                                          <p:attrName>style.visibility</p:attrName>
                                        </p:attrNameLst>
                                      </p:cBhvr>
                                      <p:to>
                                        <p:strVal val="visible"/>
                                      </p:to>
                                    </p:set>
                                    <p:animEffect transition="in" filter="fade">
                                      <p:cBhvr>
                                        <p:cTn id="70" dur="500"/>
                                        <p:tgtEl>
                                          <p:spTgt spid="957"/>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15" nodeType="clickEffect">
                                  <p:stCondLst>
                                    <p:cond delay="0"/>
                                  </p:stCondLst>
                                  <p:iterate>
                                    <p:tmAbs val="0"/>
                                  </p:iterate>
                                  <p:childTnLst>
                                    <p:set>
                                      <p:cBhvr>
                                        <p:cTn id="74" fill="hold"/>
                                        <p:tgtEl>
                                          <p:spTgt spid="946"/>
                                        </p:tgtEl>
                                        <p:attrNameLst>
                                          <p:attrName>style.visibility</p:attrName>
                                        </p:attrNameLst>
                                      </p:cBhvr>
                                      <p:to>
                                        <p:strVal val="visible"/>
                                      </p:to>
                                    </p:set>
                                    <p:anim calcmode="lin" valueType="num">
                                      <p:cBhvr>
                                        <p:cTn id="75" dur="500" fill="hold"/>
                                        <p:tgtEl>
                                          <p:spTgt spid="946"/>
                                        </p:tgtEl>
                                        <p:attrNameLst>
                                          <p:attrName>ppt_x</p:attrName>
                                        </p:attrNameLst>
                                      </p:cBhvr>
                                      <p:tavLst>
                                        <p:tav tm="0">
                                          <p:val>
                                            <p:strVal val="#ppt_x"/>
                                          </p:val>
                                        </p:tav>
                                        <p:tav tm="100000">
                                          <p:val>
                                            <p:strVal val="#ppt_x"/>
                                          </p:val>
                                        </p:tav>
                                      </p:tavLst>
                                    </p:anim>
                                    <p:anim calcmode="lin" valueType="num">
                                      <p:cBhvr>
                                        <p:cTn id="76" dur="500" fill="hold"/>
                                        <p:tgtEl>
                                          <p:spTgt spid="946"/>
                                        </p:tgtEl>
                                        <p:attrNameLst>
                                          <p:attrName>ppt_y</p:attrName>
                                        </p:attrNameLst>
                                      </p:cBhvr>
                                      <p:tavLst>
                                        <p:tav tm="0">
                                          <p:val>
                                            <p:strVal val="1+#ppt_h/2"/>
                                          </p:val>
                                        </p:tav>
                                        <p:tav tm="100000">
                                          <p:val>
                                            <p:strVal val="#ppt_y"/>
                                          </p:val>
                                        </p:tav>
                                      </p:tavLst>
                                    </p:anim>
                                  </p:childTnLst>
                                </p:cTn>
                              </p:par>
                            </p:childTnLst>
                          </p:cTn>
                        </p:par>
                        <p:par>
                          <p:cTn id="77" fill="hold">
                            <p:stCondLst>
                              <p:cond delay="500"/>
                            </p:stCondLst>
                            <p:childTnLst>
                              <p:par>
                                <p:cTn id="78" presetID="2" presetClass="entr" presetSubtype="1" fill="hold" grpId="16" nodeType="afterEffect">
                                  <p:stCondLst>
                                    <p:cond delay="0"/>
                                  </p:stCondLst>
                                  <p:iterate>
                                    <p:tmAbs val="0"/>
                                  </p:iterate>
                                  <p:childTnLst>
                                    <p:set>
                                      <p:cBhvr>
                                        <p:cTn id="79" fill="hold"/>
                                        <p:tgtEl>
                                          <p:spTgt spid="959"/>
                                        </p:tgtEl>
                                        <p:attrNameLst>
                                          <p:attrName>style.visibility</p:attrName>
                                        </p:attrNameLst>
                                      </p:cBhvr>
                                      <p:to>
                                        <p:strVal val="visible"/>
                                      </p:to>
                                    </p:set>
                                    <p:anim calcmode="lin" valueType="num">
                                      <p:cBhvr>
                                        <p:cTn id="80" dur="250" fill="hold"/>
                                        <p:tgtEl>
                                          <p:spTgt spid="959"/>
                                        </p:tgtEl>
                                        <p:attrNameLst>
                                          <p:attrName>ppt_x</p:attrName>
                                        </p:attrNameLst>
                                      </p:cBhvr>
                                      <p:tavLst>
                                        <p:tav tm="0">
                                          <p:val>
                                            <p:strVal val="#ppt_x"/>
                                          </p:val>
                                        </p:tav>
                                        <p:tav tm="100000">
                                          <p:val>
                                            <p:strVal val="#ppt_x"/>
                                          </p:val>
                                        </p:tav>
                                      </p:tavLst>
                                    </p:anim>
                                    <p:anim calcmode="lin" valueType="num">
                                      <p:cBhvr>
                                        <p:cTn id="81" dur="250" fill="hold"/>
                                        <p:tgtEl>
                                          <p:spTgt spid="959"/>
                                        </p:tgtEl>
                                        <p:attrNameLst>
                                          <p:attrName>ppt_y</p:attrName>
                                        </p:attrNameLst>
                                      </p:cBhvr>
                                      <p:tavLst>
                                        <p:tav tm="0">
                                          <p:val>
                                            <p:strVal val="0-#ppt_h/2"/>
                                          </p:val>
                                        </p:tav>
                                        <p:tav tm="100000">
                                          <p:val>
                                            <p:strVal val="#ppt_y"/>
                                          </p:val>
                                        </p:tav>
                                      </p:tavLst>
                                    </p:anim>
                                  </p:childTnLst>
                                </p:cTn>
                              </p:par>
                            </p:childTnLst>
                          </p:cTn>
                        </p:par>
                        <p:par>
                          <p:cTn id="82" fill="hold">
                            <p:stCondLst>
                              <p:cond delay="750"/>
                            </p:stCondLst>
                            <p:childTnLst>
                              <p:par>
                                <p:cTn id="83" presetID="22" presetClass="entr" presetSubtype="8" fill="hold" grpId="17" nodeType="afterEffect">
                                  <p:stCondLst>
                                    <p:cond delay="0"/>
                                  </p:stCondLst>
                                  <p:iterate>
                                    <p:tmAbs val="0"/>
                                  </p:iterate>
                                  <p:childTnLst>
                                    <p:set>
                                      <p:cBhvr>
                                        <p:cTn id="84" fill="hold"/>
                                        <p:tgtEl>
                                          <p:spTgt spid="961"/>
                                        </p:tgtEl>
                                        <p:attrNameLst>
                                          <p:attrName>style.visibility</p:attrName>
                                        </p:attrNameLst>
                                      </p:cBhvr>
                                      <p:to>
                                        <p:strVal val="visible"/>
                                      </p:to>
                                    </p:set>
                                    <p:animEffect transition="in" filter="wipe(left)">
                                      <p:cBhvr>
                                        <p:cTn id="85" dur="250"/>
                                        <p:tgtEl>
                                          <p:spTgt spid="961"/>
                                        </p:tgtEl>
                                      </p:cBhvr>
                                    </p:animEffect>
                                  </p:childTnLst>
                                </p:cTn>
                              </p:par>
                            </p:childTnLst>
                          </p:cTn>
                        </p:par>
                        <p:par>
                          <p:cTn id="86" fill="hold">
                            <p:stCondLst>
                              <p:cond delay="1000"/>
                            </p:stCondLst>
                            <p:childTnLst>
                              <p:par>
                                <p:cTn id="87" presetID="10" presetClass="entr" fill="hold" grpId="18" nodeType="afterEffect">
                                  <p:stCondLst>
                                    <p:cond delay="0"/>
                                  </p:stCondLst>
                                  <p:iterate>
                                    <p:tmAbs val="0"/>
                                  </p:iterate>
                                  <p:childTnLst>
                                    <p:set>
                                      <p:cBhvr>
                                        <p:cTn id="88" fill="hold"/>
                                        <p:tgtEl>
                                          <p:spTgt spid="960"/>
                                        </p:tgtEl>
                                        <p:attrNameLst>
                                          <p:attrName>style.visibility</p:attrName>
                                        </p:attrNameLst>
                                      </p:cBhvr>
                                      <p:to>
                                        <p:strVal val="visible"/>
                                      </p:to>
                                    </p:set>
                                    <p:animEffect transition="in" filter="fade">
                                      <p:cBhvr>
                                        <p:cTn id="89" dur="500"/>
                                        <p:tgtEl>
                                          <p:spTgt spid="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6" grpId="1" animBg="1" advAuto="0"/>
      <p:bldP spid="937" grpId="2" animBg="1" advAuto="0"/>
      <p:bldP spid="940" grpId="11" animBg="1" advAuto="0"/>
      <p:bldP spid="943" grpId="7" animBg="1" advAuto="0"/>
      <p:bldP spid="946" grpId="15" animBg="1" advAuto="0"/>
      <p:bldP spid="949" grpId="3" animBg="1" advAuto="0"/>
      <p:bldP spid="950" grpId="4" animBg="1" advAuto="0"/>
      <p:bldP spid="951" grpId="6" animBg="1" advAuto="0"/>
      <p:bldP spid="952" grpId="5" animBg="1" advAuto="0"/>
      <p:bldP spid="953" grpId="8" animBg="1" advAuto="0"/>
      <p:bldP spid="954" grpId="10" animBg="1" advAuto="0"/>
      <p:bldP spid="955" grpId="9" animBg="1" advAuto="0"/>
      <p:bldP spid="956" grpId="12" animBg="1" advAuto="0"/>
      <p:bldP spid="957" grpId="14" animBg="1" advAuto="0"/>
      <p:bldP spid="958" grpId="13" animBg="1" advAuto="0"/>
      <p:bldP spid="959" grpId="16" animBg="1" advAuto="0"/>
      <p:bldP spid="960" grpId="18" animBg="1" advAuto="0"/>
      <p:bldP spid="961" grpId="17"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5" name="组合 1"/>
          <p:cNvGrpSpPr/>
          <p:nvPr/>
        </p:nvGrpSpPr>
        <p:grpSpPr>
          <a:xfrm>
            <a:off x="8484967" y="2015595"/>
            <a:ext cx="3011885" cy="3011885"/>
            <a:chOff x="0" y="0"/>
            <a:chExt cx="3011884" cy="3011884"/>
          </a:xfrm>
        </p:grpSpPr>
        <p:pic>
          <p:nvPicPr>
            <p:cNvPr id="963" name="图片 34" descr="图片 34"/>
            <p:cNvPicPr>
              <a:picLocks noChangeAspect="1"/>
            </p:cNvPicPr>
            <p:nvPr/>
          </p:nvPicPr>
          <p:blipFill>
            <a:blip r:embed="rId2">
              <a:extLst/>
            </a:blip>
            <a:srcRect l="29109" t="6578" r="10391" b="2673"/>
            <a:stretch>
              <a:fillRect/>
            </a:stretch>
          </p:blipFill>
          <p:spPr>
            <a:xfrm>
              <a:off x="-1" y="0"/>
              <a:ext cx="3011886" cy="3011885"/>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4"/>
                    <a:pt x="0" y="10799"/>
                  </a:cubicBezTo>
                  <a:cubicBezTo>
                    <a:pt x="0" y="16763"/>
                    <a:pt x="4834" y="21600"/>
                    <a:pt x="10799" y="21600"/>
                  </a:cubicBezTo>
                  <a:cubicBezTo>
                    <a:pt x="16763" y="21600"/>
                    <a:pt x="21600" y="16763"/>
                    <a:pt x="21600" y="10799"/>
                  </a:cubicBezTo>
                  <a:lnTo>
                    <a:pt x="21600" y="0"/>
                  </a:lnTo>
                  <a:lnTo>
                    <a:pt x="10799" y="0"/>
                  </a:lnTo>
                  <a:close/>
                </a:path>
              </a:pathLst>
            </a:custGeom>
            <a:ln w="12700" cap="flat">
              <a:noFill/>
              <a:miter lim="400000"/>
            </a:ln>
            <a:effectLst/>
          </p:spPr>
        </p:pic>
        <p:pic>
          <p:nvPicPr>
            <p:cNvPr id="964" name="图片 32" descr="图片 32"/>
            <p:cNvPicPr>
              <a:picLocks noChangeAspect="1"/>
            </p:cNvPicPr>
            <p:nvPr/>
          </p:nvPicPr>
          <p:blipFill>
            <a:blip r:embed="rId3">
              <a:extLst/>
            </a:blip>
            <a:srcRect t="4570" r="27813" b="21582"/>
            <a:stretch>
              <a:fillRect/>
            </a:stretch>
          </p:blipFill>
          <p:spPr>
            <a:xfrm>
              <a:off x="930057" y="0"/>
              <a:ext cx="2081611" cy="3011885"/>
            </a:xfrm>
            <a:custGeom>
              <a:avLst/>
              <a:gdLst/>
              <a:ahLst/>
              <a:cxnLst>
                <a:cxn ang="0">
                  <a:pos x="wd2" y="hd2"/>
                </a:cxn>
                <a:cxn ang="5400000">
                  <a:pos x="wd2" y="hd2"/>
                </a:cxn>
                <a:cxn ang="10800000">
                  <a:pos x="wd2" y="hd2"/>
                </a:cxn>
                <a:cxn ang="16200000">
                  <a:pos x="wd2" y="hd2"/>
                </a:cxn>
              </a:cxnLst>
              <a:rect l="0" t="0" r="r" b="b"/>
              <a:pathLst>
                <a:path w="21600" h="21600" extrusionOk="0">
                  <a:moveTo>
                    <a:pt x="5976" y="0"/>
                  </a:moveTo>
                  <a:cubicBezTo>
                    <a:pt x="4357" y="0"/>
                    <a:pt x="2798" y="171"/>
                    <a:pt x="1330" y="487"/>
                  </a:cubicBezTo>
                  <a:lnTo>
                    <a:pt x="0" y="823"/>
                  </a:lnTo>
                  <a:lnTo>
                    <a:pt x="0" y="20777"/>
                  </a:lnTo>
                  <a:lnTo>
                    <a:pt x="1330" y="21113"/>
                  </a:lnTo>
                  <a:cubicBezTo>
                    <a:pt x="2798" y="21429"/>
                    <a:pt x="4357" y="21600"/>
                    <a:pt x="5976" y="21600"/>
                  </a:cubicBezTo>
                  <a:cubicBezTo>
                    <a:pt x="14605" y="21600"/>
                    <a:pt x="21600" y="16763"/>
                    <a:pt x="21600" y="10799"/>
                  </a:cubicBezTo>
                  <a:lnTo>
                    <a:pt x="21600" y="0"/>
                  </a:lnTo>
                  <a:lnTo>
                    <a:pt x="5976" y="0"/>
                  </a:lnTo>
                  <a:close/>
                </a:path>
              </a:pathLst>
            </a:custGeom>
            <a:ln w="12700" cap="flat">
              <a:noFill/>
              <a:miter lim="400000"/>
            </a:ln>
            <a:effectLst/>
          </p:spPr>
        </p:pic>
      </p:grpSp>
      <p:sp>
        <p:nvSpPr>
          <p:cNvPr id="966" name="文本框 17"/>
          <p:cNvSpPr txBox="1"/>
          <p:nvPr/>
        </p:nvSpPr>
        <p:spPr>
          <a:xfrm>
            <a:off x="3859810" y="2690452"/>
            <a:ext cx="4400019" cy="942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4800">
                <a:solidFill>
                  <a:schemeClr val="accent4"/>
                </a:solidFill>
                <a:latin typeface="方正大标宋简体"/>
                <a:ea typeface="方正大标宋简体"/>
                <a:cs typeface="方正大标宋简体"/>
                <a:sym typeface="方正大标宋简体"/>
              </a:defRPr>
            </a:lvl1pPr>
          </a:lstStyle>
          <a:p>
            <a:r>
              <a:t>第四部分的标题</a:t>
            </a:r>
          </a:p>
        </p:txBody>
      </p:sp>
      <p:sp>
        <p:nvSpPr>
          <p:cNvPr id="967" name="文本框 18"/>
          <p:cNvSpPr txBox="1"/>
          <p:nvPr/>
        </p:nvSpPr>
        <p:spPr>
          <a:xfrm>
            <a:off x="2606190" y="3544017"/>
            <a:ext cx="5638400" cy="8851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50000"/>
              </a:lnSpc>
              <a:defRPr>
                <a:solidFill>
                  <a:srgbClr val="808080"/>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点击添加文字说明点击添加文字说明点击添加文字说明点击添加文字说明点击添加文字说</a:t>
            </a:r>
          </a:p>
        </p:txBody>
      </p:sp>
      <p:sp>
        <p:nvSpPr>
          <p:cNvPr id="968" name="文本框 20"/>
          <p:cNvSpPr txBox="1"/>
          <p:nvPr/>
        </p:nvSpPr>
        <p:spPr>
          <a:xfrm>
            <a:off x="1177835" y="428169"/>
            <a:ext cx="120033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000">
                <a:solidFill>
                  <a:schemeClr val="accent1"/>
                </a:solidFill>
                <a:latin typeface="方正大标宋简体"/>
                <a:ea typeface="方正大标宋简体"/>
                <a:cs typeface="方正大标宋简体"/>
                <a:sym typeface="方正大标宋简体"/>
              </a:defRPr>
            </a:lvl1pPr>
          </a:lstStyle>
          <a:p>
            <a:r>
              <a:t>目录</a:t>
            </a:r>
          </a:p>
        </p:txBody>
      </p:sp>
      <p:sp>
        <p:nvSpPr>
          <p:cNvPr id="969" name="直接连接符 21"/>
          <p:cNvSpPr/>
          <p:nvPr/>
        </p:nvSpPr>
        <p:spPr>
          <a:xfrm>
            <a:off x="2380344" y="538544"/>
            <a:ext cx="1" cy="461651"/>
          </a:xfrm>
          <a:prstGeom prst="line">
            <a:avLst/>
          </a:prstGeom>
          <a:ln w="6350">
            <a:solidFill>
              <a:schemeClr val="accent1"/>
            </a:solidFill>
            <a:miter/>
            <a:headEnd type="oval"/>
            <a:tailEnd type="oval"/>
          </a:ln>
        </p:spPr>
        <p:txBody>
          <a:bodyPr lIns="45719" rIns="45719"/>
          <a:lstStyle/>
          <a:p>
            <a:pPr>
              <a:defRPr>
                <a:solidFill>
                  <a:srgbClr val="F2F2F2"/>
                </a:solidFill>
              </a:defRPr>
            </a:pPr>
            <a:endParaRPr/>
          </a:p>
        </p:txBody>
      </p:sp>
      <p:sp>
        <p:nvSpPr>
          <p:cNvPr id="970" name="文本框 22"/>
          <p:cNvSpPr txBox="1"/>
          <p:nvPr/>
        </p:nvSpPr>
        <p:spPr>
          <a:xfrm>
            <a:off x="2484119" y="491826"/>
            <a:ext cx="1984105"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a:solidFill>
                  <a:schemeClr val="accent2"/>
                </a:solidFill>
              </a:defRPr>
            </a:lvl1pPr>
          </a:lstStyle>
          <a:p>
            <a:r>
              <a:t>contents</a:t>
            </a:r>
          </a:p>
        </p:txBody>
      </p:sp>
      <p:grpSp>
        <p:nvGrpSpPr>
          <p:cNvPr id="975" name="组合 25"/>
          <p:cNvGrpSpPr/>
          <p:nvPr/>
        </p:nvGrpSpPr>
        <p:grpSpPr>
          <a:xfrm>
            <a:off x="-1" y="316258"/>
            <a:ext cx="1132117" cy="931707"/>
            <a:chOff x="0" y="0"/>
            <a:chExt cx="1132115" cy="931705"/>
          </a:xfrm>
        </p:grpSpPr>
        <p:sp>
          <p:nvSpPr>
            <p:cNvPr id="971" name="矩形 27"/>
            <p:cNvSpPr/>
            <p:nvPr/>
          </p:nvSpPr>
          <p:spPr>
            <a:xfrm>
              <a:off x="-1" y="0"/>
              <a:ext cx="1132117" cy="216001"/>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972" name="矩形 28"/>
            <p:cNvSpPr/>
            <p:nvPr/>
          </p:nvSpPr>
          <p:spPr>
            <a:xfrm>
              <a:off x="-1" y="238568"/>
              <a:ext cx="1132117" cy="216001"/>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973" name="矩形 29"/>
            <p:cNvSpPr/>
            <p:nvPr/>
          </p:nvSpPr>
          <p:spPr>
            <a:xfrm>
              <a:off x="-1" y="477136"/>
              <a:ext cx="1132117" cy="216001"/>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974" name="矩形 30"/>
            <p:cNvSpPr/>
            <p:nvPr/>
          </p:nvSpPr>
          <p:spPr>
            <a:xfrm>
              <a:off x="-1" y="715705"/>
              <a:ext cx="1132117" cy="216001"/>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976" name="直接连接符 26"/>
          <p:cNvSpPr/>
          <p:nvPr/>
        </p:nvSpPr>
        <p:spPr>
          <a:xfrm>
            <a:off x="4383310" y="784215"/>
            <a:ext cx="7812001" cy="9181"/>
          </a:xfrm>
          <a:prstGeom prst="line">
            <a:avLst/>
          </a:prstGeom>
          <a:ln w="6350">
            <a:solidFill>
              <a:schemeClr val="accent1"/>
            </a:solidFill>
            <a:miter/>
          </a:ln>
        </p:spPr>
        <p:txBody>
          <a:bodyPr lIns="45719" rIns="45719"/>
          <a:lstStyle/>
          <a:p>
            <a:pPr>
              <a:defRPr>
                <a:solidFill>
                  <a:srgbClr val="F2F2F2"/>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afterEffect">
                                  <p:stCondLst>
                                    <p:cond delay="0"/>
                                  </p:stCondLst>
                                  <p:iterate>
                                    <p:tmAbs val="0"/>
                                  </p:iterate>
                                  <p:childTnLst>
                                    <p:set>
                                      <p:cBhvr>
                                        <p:cTn id="6" fill="hold"/>
                                        <p:tgtEl>
                                          <p:spTgt spid="965"/>
                                        </p:tgtEl>
                                        <p:attrNameLst>
                                          <p:attrName>style.visibility</p:attrName>
                                        </p:attrNameLst>
                                      </p:cBhvr>
                                      <p:to>
                                        <p:strVal val="visible"/>
                                      </p:to>
                                    </p:set>
                                    <p:anim calcmode="lin" valueType="num">
                                      <p:cBhvr>
                                        <p:cTn id="7" dur="500" fill="hold"/>
                                        <p:tgtEl>
                                          <p:spTgt spid="965"/>
                                        </p:tgtEl>
                                        <p:attrNameLst>
                                          <p:attrName>ppt_x</p:attrName>
                                        </p:attrNameLst>
                                      </p:cBhvr>
                                      <p:tavLst>
                                        <p:tav tm="0">
                                          <p:val>
                                            <p:strVal val="1+#ppt_w/2"/>
                                          </p:val>
                                        </p:tav>
                                        <p:tav tm="100000">
                                          <p:val>
                                            <p:strVal val="#ppt_x"/>
                                          </p:val>
                                        </p:tav>
                                      </p:tavLst>
                                    </p:anim>
                                    <p:anim calcmode="lin" valueType="num">
                                      <p:cBhvr>
                                        <p:cTn id="8" dur="500" fill="hold"/>
                                        <p:tgtEl>
                                          <p:spTgt spid="96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2" nodeType="afterEffect">
                                  <p:stCondLst>
                                    <p:cond delay="0"/>
                                  </p:stCondLst>
                                  <p:iterate>
                                    <p:tmAbs val="0"/>
                                  </p:iterate>
                                  <p:childTnLst>
                                    <p:set>
                                      <p:cBhvr>
                                        <p:cTn id="11" fill="hold"/>
                                        <p:tgtEl>
                                          <p:spTgt spid="966"/>
                                        </p:tgtEl>
                                        <p:attrNameLst>
                                          <p:attrName>style.visibility</p:attrName>
                                        </p:attrNameLst>
                                      </p:cBhvr>
                                      <p:to>
                                        <p:strVal val="visible"/>
                                      </p:to>
                                    </p:set>
                                    <p:anim calcmode="lin" valueType="num">
                                      <p:cBhvr>
                                        <p:cTn id="12" dur="250" fill="hold"/>
                                        <p:tgtEl>
                                          <p:spTgt spid="966"/>
                                        </p:tgtEl>
                                        <p:attrNameLst>
                                          <p:attrName>ppt_x</p:attrName>
                                        </p:attrNameLst>
                                      </p:cBhvr>
                                      <p:tavLst>
                                        <p:tav tm="0">
                                          <p:val>
                                            <p:strVal val="#ppt_x"/>
                                          </p:val>
                                        </p:tav>
                                        <p:tav tm="100000">
                                          <p:val>
                                            <p:strVal val="#ppt_x"/>
                                          </p:val>
                                        </p:tav>
                                      </p:tavLst>
                                    </p:anim>
                                    <p:anim calcmode="lin" valueType="num">
                                      <p:cBhvr>
                                        <p:cTn id="13" dur="250" fill="hold"/>
                                        <p:tgtEl>
                                          <p:spTgt spid="966"/>
                                        </p:tgtEl>
                                        <p:attrNameLst>
                                          <p:attrName>ppt_y</p:attrName>
                                        </p:attrNameLst>
                                      </p:cBhvr>
                                      <p:tavLst>
                                        <p:tav tm="0">
                                          <p:val>
                                            <p:strVal val="0-#ppt_h/2"/>
                                          </p:val>
                                        </p:tav>
                                        <p:tav tm="100000">
                                          <p:val>
                                            <p:strVal val="#ppt_y"/>
                                          </p:val>
                                        </p:tav>
                                      </p:tavLst>
                                    </p:anim>
                                  </p:childTnLst>
                                </p:cTn>
                              </p:par>
                            </p:childTnLst>
                          </p:cTn>
                        </p:par>
                        <p:par>
                          <p:cTn id="14" fill="hold">
                            <p:stCondLst>
                              <p:cond delay="750"/>
                            </p:stCondLst>
                            <p:childTnLst>
                              <p:par>
                                <p:cTn id="15" presetID="10" presetClass="entr" fill="hold" grpId="3" nodeType="afterEffect">
                                  <p:stCondLst>
                                    <p:cond delay="0"/>
                                  </p:stCondLst>
                                  <p:iterate>
                                    <p:tmAbs val="0"/>
                                  </p:iterate>
                                  <p:childTnLst>
                                    <p:set>
                                      <p:cBhvr>
                                        <p:cTn id="16" fill="hold"/>
                                        <p:tgtEl>
                                          <p:spTgt spid="967"/>
                                        </p:tgtEl>
                                        <p:attrNameLst>
                                          <p:attrName>style.visibility</p:attrName>
                                        </p:attrNameLst>
                                      </p:cBhvr>
                                      <p:to>
                                        <p:strVal val="visible"/>
                                      </p:to>
                                    </p:set>
                                    <p:animEffect transition="in" filter="fade">
                                      <p:cBhvr>
                                        <p:cTn id="17" dur="500"/>
                                        <p:tgtEl>
                                          <p:spTgt spid="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5" grpId="1" animBg="1" advAuto="0"/>
      <p:bldP spid="966" grpId="2" animBg="1" advAuto="0"/>
      <p:bldP spid="967" grpId="3"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8" name="图片 182" descr="图片 182"/>
          <p:cNvPicPr>
            <a:picLocks noChangeAspect="1"/>
          </p:cNvPicPr>
          <p:nvPr/>
        </p:nvPicPr>
        <p:blipFill>
          <a:blip r:embed="rId2">
            <a:extLst/>
          </a:blip>
          <a:stretch>
            <a:fillRect/>
          </a:stretch>
        </p:blipFill>
        <p:spPr>
          <a:xfrm>
            <a:off x="6307" y="1"/>
            <a:ext cx="12179386" cy="2636837"/>
          </a:xfrm>
          <a:prstGeom prst="rect">
            <a:avLst/>
          </a:prstGeom>
          <a:ln w="12700">
            <a:miter lim="400000"/>
          </a:ln>
        </p:spPr>
      </p:pic>
      <p:sp>
        <p:nvSpPr>
          <p:cNvPr id="979" name="矩形 183"/>
          <p:cNvSpPr/>
          <p:nvPr/>
        </p:nvSpPr>
        <p:spPr>
          <a:xfrm>
            <a:off x="0" y="-13862"/>
            <a:ext cx="12192000" cy="2664561"/>
          </a:xfrm>
          <a:prstGeom prst="rect">
            <a:avLst/>
          </a:prstGeom>
          <a:solidFill>
            <a:srgbClr val="232226">
              <a:alpha val="71000"/>
            </a:srgbClr>
          </a:solidFill>
          <a:ln w="12700">
            <a:miter lim="400000"/>
          </a:ln>
        </p:spPr>
        <p:txBody>
          <a:bodyPr lIns="45719" rIns="45719" anchor="ctr"/>
          <a:lstStyle/>
          <a:p>
            <a:pPr algn="ctr">
              <a:defRPr>
                <a:solidFill>
                  <a:srgbClr val="F2F2F2"/>
                </a:solidFill>
              </a:defRPr>
            </a:pPr>
            <a:endParaRPr/>
          </a:p>
        </p:txBody>
      </p:sp>
      <p:sp>
        <p:nvSpPr>
          <p:cNvPr id="980" name="文本框 123"/>
          <p:cNvSpPr txBox="1"/>
          <p:nvPr/>
        </p:nvSpPr>
        <p:spPr>
          <a:xfrm>
            <a:off x="5181504" y="489302"/>
            <a:ext cx="1828993"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latin typeface="方正大标宋简体"/>
                <a:ea typeface="方正大标宋简体"/>
                <a:cs typeface="方正大标宋简体"/>
                <a:sym typeface="方正大标宋简体"/>
              </a:defRPr>
            </a:lvl1pPr>
          </a:lstStyle>
          <a:p>
            <a:r>
              <a:t>数据对比</a:t>
            </a:r>
          </a:p>
        </p:txBody>
      </p:sp>
      <p:sp>
        <p:nvSpPr>
          <p:cNvPr id="981" name="文本框 124"/>
          <p:cNvSpPr txBox="1"/>
          <p:nvPr/>
        </p:nvSpPr>
        <p:spPr>
          <a:xfrm>
            <a:off x="5159538" y="808806"/>
            <a:ext cx="1872925"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stStyle>
          <a:p>
            <a:r>
              <a:t>Data Proportion</a:t>
            </a:r>
          </a:p>
        </p:txBody>
      </p:sp>
      <p:grpSp>
        <p:nvGrpSpPr>
          <p:cNvPr id="986" name="组合 125"/>
          <p:cNvGrpSpPr/>
          <p:nvPr/>
        </p:nvGrpSpPr>
        <p:grpSpPr>
          <a:xfrm>
            <a:off x="5283434" y="1195132"/>
            <a:ext cx="1625133" cy="1"/>
            <a:chOff x="0" y="0"/>
            <a:chExt cx="1625132" cy="0"/>
          </a:xfrm>
        </p:grpSpPr>
        <p:sp>
          <p:nvSpPr>
            <p:cNvPr id="982" name="直接连接符 126"/>
            <p:cNvSpPr/>
            <p:nvPr/>
          </p:nvSpPr>
          <p:spPr>
            <a:xfrm>
              <a:off x="0" y="0"/>
              <a:ext cx="406284" cy="0"/>
            </a:xfrm>
            <a:prstGeom prst="line">
              <a:avLst/>
            </a:prstGeom>
            <a:noFill/>
            <a:ln w="47625" cap="flat">
              <a:solidFill>
                <a:schemeClr val="accent6"/>
              </a:solidFill>
              <a:prstDash val="solid"/>
              <a:miter lim="800000"/>
            </a:ln>
            <a:effectLst/>
          </p:spPr>
          <p:txBody>
            <a:bodyPr wrap="square" lIns="45719" tIns="45719" rIns="45719" bIns="45719" numCol="1" anchor="t">
              <a:noAutofit/>
            </a:bodyPr>
            <a:lstStyle/>
            <a:p>
              <a:pPr>
                <a:defRPr>
                  <a:solidFill>
                    <a:srgbClr val="F2F2F2"/>
                  </a:solidFill>
                </a:defRPr>
              </a:pPr>
              <a:endParaRPr/>
            </a:p>
          </p:txBody>
        </p:sp>
        <p:sp>
          <p:nvSpPr>
            <p:cNvPr id="983" name="直接连接符 127"/>
            <p:cNvSpPr/>
            <p:nvPr/>
          </p:nvSpPr>
          <p:spPr>
            <a:xfrm>
              <a:off x="406283" y="0"/>
              <a:ext cx="406284" cy="0"/>
            </a:xfrm>
            <a:prstGeom prst="line">
              <a:avLst/>
            </a:prstGeom>
            <a:noFill/>
            <a:ln w="47625" cap="flat">
              <a:solidFill>
                <a:schemeClr val="accent2"/>
              </a:solidFill>
              <a:prstDash val="solid"/>
              <a:miter lim="800000"/>
            </a:ln>
            <a:effectLst/>
          </p:spPr>
          <p:txBody>
            <a:bodyPr wrap="square" lIns="45719" tIns="45719" rIns="45719" bIns="45719" numCol="1" anchor="t">
              <a:noAutofit/>
            </a:bodyPr>
            <a:lstStyle/>
            <a:p>
              <a:pPr>
                <a:defRPr>
                  <a:solidFill>
                    <a:srgbClr val="F2F2F2"/>
                  </a:solidFill>
                </a:defRPr>
              </a:pPr>
              <a:endParaRPr/>
            </a:p>
          </p:txBody>
        </p:sp>
        <p:sp>
          <p:nvSpPr>
            <p:cNvPr id="984" name="直接连接符 128"/>
            <p:cNvSpPr/>
            <p:nvPr/>
          </p:nvSpPr>
          <p:spPr>
            <a:xfrm>
              <a:off x="812566" y="0"/>
              <a:ext cx="406284" cy="0"/>
            </a:xfrm>
            <a:prstGeom prst="line">
              <a:avLst/>
            </a:prstGeom>
            <a:noFill/>
            <a:ln w="47625" cap="flat">
              <a:solidFill>
                <a:schemeClr val="accent1"/>
              </a:solidFill>
              <a:prstDash val="solid"/>
              <a:miter lim="800000"/>
            </a:ln>
            <a:effectLst/>
          </p:spPr>
          <p:txBody>
            <a:bodyPr wrap="square" lIns="45719" tIns="45719" rIns="45719" bIns="45719" numCol="1" anchor="t">
              <a:noAutofit/>
            </a:bodyPr>
            <a:lstStyle/>
            <a:p>
              <a:pPr>
                <a:defRPr>
                  <a:solidFill>
                    <a:srgbClr val="F2F2F2"/>
                  </a:solidFill>
                </a:defRPr>
              </a:pPr>
              <a:endParaRPr/>
            </a:p>
          </p:txBody>
        </p:sp>
        <p:sp>
          <p:nvSpPr>
            <p:cNvPr id="985" name="直接连接符 129"/>
            <p:cNvSpPr/>
            <p:nvPr/>
          </p:nvSpPr>
          <p:spPr>
            <a:xfrm>
              <a:off x="1218849" y="0"/>
              <a:ext cx="406284" cy="0"/>
            </a:xfrm>
            <a:prstGeom prst="line">
              <a:avLst/>
            </a:prstGeom>
            <a:noFill/>
            <a:ln w="47625" cap="flat">
              <a:solidFill>
                <a:schemeClr val="accent4"/>
              </a:solidFill>
              <a:prstDash val="solid"/>
              <a:miter lim="800000"/>
            </a:ln>
            <a:effectLst/>
          </p:spPr>
          <p:txBody>
            <a:bodyPr wrap="square" lIns="45719" tIns="45719" rIns="45719" bIns="45719" numCol="1" anchor="t">
              <a:noAutofit/>
            </a:bodyPr>
            <a:lstStyle/>
            <a:p>
              <a:pPr>
                <a:defRPr>
                  <a:solidFill>
                    <a:srgbClr val="F2F2F2"/>
                  </a:solidFill>
                </a:defRPr>
              </a:pPr>
              <a:endParaRPr/>
            </a:p>
          </p:txBody>
        </p:sp>
      </p:grpSp>
      <p:grpSp>
        <p:nvGrpSpPr>
          <p:cNvPr id="991" name="组合 158"/>
          <p:cNvGrpSpPr/>
          <p:nvPr/>
        </p:nvGrpSpPr>
        <p:grpSpPr>
          <a:xfrm>
            <a:off x="746469" y="2342215"/>
            <a:ext cx="1608728" cy="1256775"/>
            <a:chOff x="0" y="0"/>
            <a:chExt cx="1608726" cy="1256773"/>
          </a:xfrm>
        </p:grpSpPr>
        <p:sp>
          <p:nvSpPr>
            <p:cNvPr id="987" name="Freeform 242"/>
            <p:cNvSpPr/>
            <p:nvPr/>
          </p:nvSpPr>
          <p:spPr>
            <a:xfrm>
              <a:off x="0" y="0"/>
              <a:ext cx="1608727" cy="1256774"/>
            </a:xfrm>
            <a:custGeom>
              <a:avLst/>
              <a:gdLst/>
              <a:ahLst/>
              <a:cxnLst>
                <a:cxn ang="0">
                  <a:pos x="wd2" y="hd2"/>
                </a:cxn>
                <a:cxn ang="5400000">
                  <a:pos x="wd2" y="hd2"/>
                </a:cxn>
                <a:cxn ang="10800000">
                  <a:pos x="wd2" y="hd2"/>
                </a:cxn>
                <a:cxn ang="16200000">
                  <a:pos x="wd2" y="hd2"/>
                </a:cxn>
              </a:cxnLst>
              <a:rect l="0" t="0" r="r" b="b"/>
              <a:pathLst>
                <a:path w="21600" h="21600" extrusionOk="0">
                  <a:moveTo>
                    <a:pt x="8146" y="2680"/>
                  </a:moveTo>
                  <a:lnTo>
                    <a:pt x="8414" y="1814"/>
                  </a:lnTo>
                  <a:lnTo>
                    <a:pt x="8105" y="1353"/>
                  </a:lnTo>
                  <a:lnTo>
                    <a:pt x="8064" y="650"/>
                  </a:lnTo>
                  <a:lnTo>
                    <a:pt x="9195" y="0"/>
                  </a:lnTo>
                  <a:lnTo>
                    <a:pt x="9442" y="0"/>
                  </a:lnTo>
                  <a:lnTo>
                    <a:pt x="9627" y="514"/>
                  </a:lnTo>
                  <a:lnTo>
                    <a:pt x="9689" y="1245"/>
                  </a:lnTo>
                  <a:lnTo>
                    <a:pt x="10224" y="1705"/>
                  </a:lnTo>
                  <a:lnTo>
                    <a:pt x="10965" y="2680"/>
                  </a:lnTo>
                  <a:lnTo>
                    <a:pt x="11355" y="2301"/>
                  </a:lnTo>
                  <a:lnTo>
                    <a:pt x="11623" y="2680"/>
                  </a:lnTo>
                  <a:lnTo>
                    <a:pt x="11705" y="3600"/>
                  </a:lnTo>
                  <a:lnTo>
                    <a:pt x="12158" y="4033"/>
                  </a:lnTo>
                  <a:lnTo>
                    <a:pt x="13330" y="4168"/>
                  </a:lnTo>
                  <a:lnTo>
                    <a:pt x="13515" y="3844"/>
                  </a:lnTo>
                  <a:lnTo>
                    <a:pt x="13474" y="3438"/>
                  </a:lnTo>
                  <a:lnTo>
                    <a:pt x="14153" y="3194"/>
                  </a:lnTo>
                  <a:lnTo>
                    <a:pt x="14503" y="3329"/>
                  </a:lnTo>
                  <a:lnTo>
                    <a:pt x="14565" y="3844"/>
                  </a:lnTo>
                  <a:lnTo>
                    <a:pt x="14853" y="3925"/>
                  </a:lnTo>
                  <a:lnTo>
                    <a:pt x="16046" y="3600"/>
                  </a:lnTo>
                  <a:lnTo>
                    <a:pt x="16272" y="3735"/>
                  </a:lnTo>
                  <a:lnTo>
                    <a:pt x="16313" y="4168"/>
                  </a:lnTo>
                  <a:lnTo>
                    <a:pt x="16807" y="4331"/>
                  </a:lnTo>
                  <a:lnTo>
                    <a:pt x="17856" y="4980"/>
                  </a:lnTo>
                  <a:lnTo>
                    <a:pt x="18432" y="4683"/>
                  </a:lnTo>
                  <a:lnTo>
                    <a:pt x="19687" y="5278"/>
                  </a:lnTo>
                  <a:lnTo>
                    <a:pt x="19975" y="5765"/>
                  </a:lnTo>
                  <a:lnTo>
                    <a:pt x="20592" y="5603"/>
                  </a:lnTo>
                  <a:lnTo>
                    <a:pt x="21003" y="5630"/>
                  </a:lnTo>
                  <a:lnTo>
                    <a:pt x="21394" y="6334"/>
                  </a:lnTo>
                  <a:lnTo>
                    <a:pt x="21600" y="7741"/>
                  </a:lnTo>
                  <a:lnTo>
                    <a:pt x="21456" y="8229"/>
                  </a:lnTo>
                  <a:lnTo>
                    <a:pt x="21189" y="8093"/>
                  </a:lnTo>
                  <a:lnTo>
                    <a:pt x="20407" y="8878"/>
                  </a:lnTo>
                  <a:lnTo>
                    <a:pt x="19090" y="9176"/>
                  </a:lnTo>
                  <a:lnTo>
                    <a:pt x="18741" y="9636"/>
                  </a:lnTo>
                  <a:lnTo>
                    <a:pt x="19029" y="10123"/>
                  </a:lnTo>
                  <a:lnTo>
                    <a:pt x="19070" y="11152"/>
                  </a:lnTo>
                  <a:lnTo>
                    <a:pt x="19419" y="11260"/>
                  </a:lnTo>
                  <a:lnTo>
                    <a:pt x="20325" y="12722"/>
                  </a:lnTo>
                  <a:lnTo>
                    <a:pt x="20366" y="14725"/>
                  </a:lnTo>
                  <a:lnTo>
                    <a:pt x="19769" y="15320"/>
                  </a:lnTo>
                  <a:lnTo>
                    <a:pt x="19234" y="14617"/>
                  </a:lnTo>
                  <a:lnTo>
                    <a:pt x="18741" y="13696"/>
                  </a:lnTo>
                  <a:lnTo>
                    <a:pt x="18699" y="13182"/>
                  </a:lnTo>
                  <a:lnTo>
                    <a:pt x="18350" y="13047"/>
                  </a:lnTo>
                  <a:lnTo>
                    <a:pt x="17938" y="13236"/>
                  </a:lnTo>
                  <a:lnTo>
                    <a:pt x="17259" y="12803"/>
                  </a:lnTo>
                  <a:lnTo>
                    <a:pt x="16930" y="13832"/>
                  </a:lnTo>
                  <a:lnTo>
                    <a:pt x="16375" y="13886"/>
                  </a:lnTo>
                  <a:lnTo>
                    <a:pt x="15943" y="14725"/>
                  </a:lnTo>
                  <a:lnTo>
                    <a:pt x="15675" y="14535"/>
                  </a:lnTo>
                  <a:lnTo>
                    <a:pt x="15285" y="14725"/>
                  </a:lnTo>
                  <a:lnTo>
                    <a:pt x="14647" y="14238"/>
                  </a:lnTo>
                  <a:lnTo>
                    <a:pt x="14153" y="15023"/>
                  </a:lnTo>
                  <a:lnTo>
                    <a:pt x="14153" y="15374"/>
                  </a:lnTo>
                  <a:lnTo>
                    <a:pt x="15141" y="16105"/>
                  </a:lnTo>
                  <a:lnTo>
                    <a:pt x="15346" y="16620"/>
                  </a:lnTo>
                  <a:lnTo>
                    <a:pt x="14647" y="16971"/>
                  </a:lnTo>
                  <a:lnTo>
                    <a:pt x="13557" y="16944"/>
                  </a:lnTo>
                  <a:lnTo>
                    <a:pt x="13433" y="16322"/>
                  </a:lnTo>
                  <a:lnTo>
                    <a:pt x="13022" y="16159"/>
                  </a:lnTo>
                  <a:lnTo>
                    <a:pt x="12343" y="16701"/>
                  </a:lnTo>
                  <a:lnTo>
                    <a:pt x="11890" y="16376"/>
                  </a:lnTo>
                  <a:lnTo>
                    <a:pt x="11849" y="15591"/>
                  </a:lnTo>
                  <a:lnTo>
                    <a:pt x="11623" y="15266"/>
                  </a:lnTo>
                  <a:lnTo>
                    <a:pt x="11623" y="14833"/>
                  </a:lnTo>
                  <a:lnTo>
                    <a:pt x="11006" y="14671"/>
                  </a:lnTo>
                  <a:lnTo>
                    <a:pt x="10821" y="14887"/>
                  </a:lnTo>
                  <a:lnTo>
                    <a:pt x="10903" y="15510"/>
                  </a:lnTo>
                  <a:lnTo>
                    <a:pt x="10409" y="15780"/>
                  </a:lnTo>
                  <a:lnTo>
                    <a:pt x="10265" y="16214"/>
                  </a:lnTo>
                  <a:lnTo>
                    <a:pt x="10409" y="16755"/>
                  </a:lnTo>
                  <a:lnTo>
                    <a:pt x="9278" y="18460"/>
                  </a:lnTo>
                  <a:lnTo>
                    <a:pt x="9442" y="20490"/>
                  </a:lnTo>
                  <a:lnTo>
                    <a:pt x="8907" y="21113"/>
                  </a:lnTo>
                  <a:lnTo>
                    <a:pt x="8640" y="20734"/>
                  </a:lnTo>
                  <a:lnTo>
                    <a:pt x="7570" y="21600"/>
                  </a:lnTo>
                  <a:lnTo>
                    <a:pt x="7159" y="21275"/>
                  </a:lnTo>
                  <a:lnTo>
                    <a:pt x="5595" y="17296"/>
                  </a:lnTo>
                  <a:lnTo>
                    <a:pt x="4958" y="16701"/>
                  </a:lnTo>
                  <a:lnTo>
                    <a:pt x="4464" y="16511"/>
                  </a:lnTo>
                  <a:lnTo>
                    <a:pt x="4217" y="15970"/>
                  </a:lnTo>
                  <a:lnTo>
                    <a:pt x="4505" y="15374"/>
                  </a:lnTo>
                  <a:lnTo>
                    <a:pt x="4053" y="14887"/>
                  </a:lnTo>
                  <a:lnTo>
                    <a:pt x="3518" y="15510"/>
                  </a:lnTo>
                  <a:lnTo>
                    <a:pt x="2983" y="15591"/>
                  </a:lnTo>
                  <a:lnTo>
                    <a:pt x="2592" y="13453"/>
                  </a:lnTo>
                  <a:lnTo>
                    <a:pt x="2510" y="12911"/>
                  </a:lnTo>
                  <a:lnTo>
                    <a:pt x="2427" y="9474"/>
                  </a:lnTo>
                  <a:lnTo>
                    <a:pt x="1913" y="7741"/>
                  </a:lnTo>
                  <a:lnTo>
                    <a:pt x="2304" y="7362"/>
                  </a:lnTo>
                  <a:lnTo>
                    <a:pt x="1255" y="4872"/>
                  </a:lnTo>
                  <a:lnTo>
                    <a:pt x="0" y="3546"/>
                  </a:lnTo>
                  <a:lnTo>
                    <a:pt x="185" y="2788"/>
                  </a:lnTo>
                  <a:lnTo>
                    <a:pt x="329" y="2544"/>
                  </a:lnTo>
                  <a:lnTo>
                    <a:pt x="2160" y="2165"/>
                  </a:lnTo>
                  <a:lnTo>
                    <a:pt x="3374" y="2680"/>
                  </a:lnTo>
                  <a:lnTo>
                    <a:pt x="4094" y="2355"/>
                  </a:lnTo>
                  <a:lnTo>
                    <a:pt x="4361" y="2950"/>
                  </a:lnTo>
                  <a:lnTo>
                    <a:pt x="5266" y="4168"/>
                  </a:lnTo>
                  <a:lnTo>
                    <a:pt x="5986" y="3979"/>
                  </a:lnTo>
                  <a:lnTo>
                    <a:pt x="5986" y="3248"/>
                  </a:lnTo>
                  <a:lnTo>
                    <a:pt x="6171" y="2788"/>
                  </a:lnTo>
                  <a:lnTo>
                    <a:pt x="6891" y="2409"/>
                  </a:lnTo>
                  <a:lnTo>
                    <a:pt x="7159" y="3005"/>
                  </a:lnTo>
                  <a:lnTo>
                    <a:pt x="7570" y="2598"/>
                  </a:lnTo>
                  <a:lnTo>
                    <a:pt x="8146" y="2734"/>
                  </a:lnTo>
                  <a:lnTo>
                    <a:pt x="8146" y="2680"/>
                  </a:lnTo>
                </a:path>
              </a:pathLst>
            </a:custGeom>
            <a:solidFill>
              <a:srgbClr val="EDAC5D"/>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nvGrpSpPr>
            <p:cNvPr id="990" name="组合 139"/>
            <p:cNvGrpSpPr/>
            <p:nvPr/>
          </p:nvGrpSpPr>
          <p:grpSpPr>
            <a:xfrm>
              <a:off x="324768" y="193805"/>
              <a:ext cx="888979" cy="776139"/>
              <a:chOff x="0" y="0"/>
              <a:chExt cx="888977" cy="776137"/>
            </a:xfrm>
          </p:grpSpPr>
          <p:sp>
            <p:nvSpPr>
              <p:cNvPr id="988" name="椭圆 138"/>
              <p:cNvSpPr/>
              <p:nvPr/>
            </p:nvSpPr>
            <p:spPr>
              <a:xfrm>
                <a:off x="44896" y="0"/>
                <a:ext cx="776138" cy="776138"/>
              </a:xfrm>
              <a:prstGeom prst="ellipse">
                <a:avLst/>
              </a:prstGeom>
              <a:solidFill>
                <a:srgbClr val="FFFFFF">
                  <a:alpha val="70000"/>
                </a:srgbClr>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989" name="文本框 132"/>
              <p:cNvSpPr txBox="1"/>
              <p:nvPr/>
            </p:nvSpPr>
            <p:spPr>
              <a:xfrm>
                <a:off x="0" y="236140"/>
                <a:ext cx="888977"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a:solidFill>
                      <a:srgbClr val="EDAC5D"/>
                    </a:solidFill>
                    <a:latin typeface="方正大标宋简体"/>
                    <a:ea typeface="方正大标宋简体"/>
                    <a:cs typeface="方正大标宋简体"/>
                    <a:sym typeface="方正大标宋简体"/>
                  </a:defRPr>
                </a:lvl1pPr>
              </a:lstStyle>
              <a:p>
                <a:r>
                  <a:t>湖南</a:t>
                </a:r>
              </a:p>
            </p:txBody>
          </p:sp>
        </p:grpSp>
      </p:grpSp>
      <p:grpSp>
        <p:nvGrpSpPr>
          <p:cNvPr id="996" name="组合 159"/>
          <p:cNvGrpSpPr/>
          <p:nvPr/>
        </p:nvGrpSpPr>
        <p:grpSpPr>
          <a:xfrm>
            <a:off x="3850121" y="2311860"/>
            <a:ext cx="1518375" cy="1316645"/>
            <a:chOff x="0" y="0"/>
            <a:chExt cx="1518373" cy="1316644"/>
          </a:xfrm>
        </p:grpSpPr>
        <p:sp>
          <p:nvSpPr>
            <p:cNvPr id="992" name="Freeform 230"/>
            <p:cNvSpPr/>
            <p:nvPr/>
          </p:nvSpPr>
          <p:spPr>
            <a:xfrm>
              <a:off x="0" y="0"/>
              <a:ext cx="1518374" cy="1316645"/>
            </a:xfrm>
            <a:custGeom>
              <a:avLst/>
              <a:gdLst/>
              <a:ahLst/>
              <a:cxnLst>
                <a:cxn ang="0">
                  <a:pos x="wd2" y="hd2"/>
                </a:cxn>
                <a:cxn ang="5400000">
                  <a:pos x="wd2" y="hd2"/>
                </a:cxn>
                <a:cxn ang="10800000">
                  <a:pos x="wd2" y="hd2"/>
                </a:cxn>
                <a:cxn ang="16200000">
                  <a:pos x="wd2" y="hd2"/>
                </a:cxn>
              </a:cxnLst>
              <a:rect l="0" t="0" r="r" b="b"/>
              <a:pathLst>
                <a:path w="21600" h="21600" extrusionOk="0">
                  <a:moveTo>
                    <a:pt x="5742" y="3686"/>
                  </a:moveTo>
                  <a:lnTo>
                    <a:pt x="6310" y="3131"/>
                  </a:lnTo>
                  <a:lnTo>
                    <a:pt x="6310" y="2101"/>
                  </a:lnTo>
                  <a:lnTo>
                    <a:pt x="6610" y="1704"/>
                  </a:lnTo>
                  <a:lnTo>
                    <a:pt x="7345" y="1823"/>
                  </a:lnTo>
                  <a:lnTo>
                    <a:pt x="8580" y="2537"/>
                  </a:lnTo>
                  <a:lnTo>
                    <a:pt x="8780" y="1982"/>
                  </a:lnTo>
                  <a:lnTo>
                    <a:pt x="8513" y="1387"/>
                  </a:lnTo>
                  <a:lnTo>
                    <a:pt x="8580" y="951"/>
                  </a:lnTo>
                  <a:lnTo>
                    <a:pt x="9381" y="159"/>
                  </a:lnTo>
                  <a:lnTo>
                    <a:pt x="10750" y="634"/>
                  </a:lnTo>
                  <a:lnTo>
                    <a:pt x="11551" y="0"/>
                  </a:lnTo>
                  <a:lnTo>
                    <a:pt x="12152" y="674"/>
                  </a:lnTo>
                  <a:lnTo>
                    <a:pt x="13554" y="238"/>
                  </a:lnTo>
                  <a:lnTo>
                    <a:pt x="13855" y="832"/>
                  </a:lnTo>
                  <a:lnTo>
                    <a:pt x="13387" y="1585"/>
                  </a:lnTo>
                  <a:lnTo>
                    <a:pt x="12653" y="2854"/>
                  </a:lnTo>
                  <a:lnTo>
                    <a:pt x="12653" y="3210"/>
                  </a:lnTo>
                  <a:lnTo>
                    <a:pt x="13087" y="3607"/>
                  </a:lnTo>
                  <a:lnTo>
                    <a:pt x="16025" y="2180"/>
                  </a:lnTo>
                  <a:lnTo>
                    <a:pt x="17060" y="2854"/>
                  </a:lnTo>
                  <a:lnTo>
                    <a:pt x="17360" y="2537"/>
                  </a:lnTo>
                  <a:lnTo>
                    <a:pt x="17060" y="1704"/>
                  </a:lnTo>
                  <a:lnTo>
                    <a:pt x="17126" y="1308"/>
                  </a:lnTo>
                  <a:lnTo>
                    <a:pt x="19029" y="1704"/>
                  </a:lnTo>
                  <a:lnTo>
                    <a:pt x="19363" y="2101"/>
                  </a:lnTo>
                  <a:lnTo>
                    <a:pt x="19897" y="1982"/>
                  </a:lnTo>
                  <a:lnTo>
                    <a:pt x="20699" y="3210"/>
                  </a:lnTo>
                  <a:lnTo>
                    <a:pt x="21600" y="5509"/>
                  </a:lnTo>
                  <a:lnTo>
                    <a:pt x="20966" y="6024"/>
                  </a:lnTo>
                  <a:lnTo>
                    <a:pt x="20465" y="7134"/>
                  </a:lnTo>
                  <a:lnTo>
                    <a:pt x="20031" y="7332"/>
                  </a:lnTo>
                  <a:lnTo>
                    <a:pt x="19597" y="8402"/>
                  </a:lnTo>
                  <a:lnTo>
                    <a:pt x="18161" y="9234"/>
                  </a:lnTo>
                  <a:lnTo>
                    <a:pt x="17560" y="8917"/>
                  </a:lnTo>
                  <a:lnTo>
                    <a:pt x="17193" y="9631"/>
                  </a:lnTo>
                  <a:lnTo>
                    <a:pt x="17193" y="9908"/>
                  </a:lnTo>
                  <a:lnTo>
                    <a:pt x="15958" y="9908"/>
                  </a:lnTo>
                  <a:lnTo>
                    <a:pt x="15223" y="10503"/>
                  </a:lnTo>
                  <a:lnTo>
                    <a:pt x="14723" y="10106"/>
                  </a:lnTo>
                  <a:lnTo>
                    <a:pt x="14055" y="10661"/>
                  </a:lnTo>
                  <a:lnTo>
                    <a:pt x="12453" y="11454"/>
                  </a:lnTo>
                  <a:lnTo>
                    <a:pt x="11151" y="10225"/>
                  </a:lnTo>
                  <a:lnTo>
                    <a:pt x="11084" y="11177"/>
                  </a:lnTo>
                  <a:lnTo>
                    <a:pt x="11484" y="12683"/>
                  </a:lnTo>
                  <a:lnTo>
                    <a:pt x="10349" y="13277"/>
                  </a:lnTo>
                  <a:lnTo>
                    <a:pt x="9648" y="14308"/>
                  </a:lnTo>
                  <a:lnTo>
                    <a:pt x="8446" y="14704"/>
                  </a:lnTo>
                  <a:lnTo>
                    <a:pt x="7779" y="15061"/>
                  </a:lnTo>
                  <a:lnTo>
                    <a:pt x="6443" y="15061"/>
                  </a:lnTo>
                  <a:lnTo>
                    <a:pt x="5575" y="16091"/>
                  </a:lnTo>
                  <a:lnTo>
                    <a:pt x="3272" y="17042"/>
                  </a:lnTo>
                  <a:lnTo>
                    <a:pt x="2070" y="18033"/>
                  </a:lnTo>
                  <a:lnTo>
                    <a:pt x="1502" y="18707"/>
                  </a:lnTo>
                  <a:lnTo>
                    <a:pt x="2604" y="20807"/>
                  </a:lnTo>
                  <a:lnTo>
                    <a:pt x="1836" y="21600"/>
                  </a:lnTo>
                  <a:lnTo>
                    <a:pt x="968" y="21481"/>
                  </a:lnTo>
                  <a:lnTo>
                    <a:pt x="0" y="19262"/>
                  </a:lnTo>
                  <a:lnTo>
                    <a:pt x="167" y="17637"/>
                  </a:lnTo>
                  <a:lnTo>
                    <a:pt x="167" y="16884"/>
                  </a:lnTo>
                  <a:lnTo>
                    <a:pt x="901" y="15457"/>
                  </a:lnTo>
                  <a:lnTo>
                    <a:pt x="1836" y="15179"/>
                  </a:lnTo>
                  <a:lnTo>
                    <a:pt x="1769" y="14426"/>
                  </a:lnTo>
                  <a:lnTo>
                    <a:pt x="2738" y="13911"/>
                  </a:lnTo>
                  <a:lnTo>
                    <a:pt x="2871" y="12603"/>
                  </a:lnTo>
                  <a:lnTo>
                    <a:pt x="4540" y="10978"/>
                  </a:lnTo>
                  <a:lnTo>
                    <a:pt x="4474" y="8917"/>
                  </a:lnTo>
                  <a:lnTo>
                    <a:pt x="5809" y="6857"/>
                  </a:lnTo>
                  <a:lnTo>
                    <a:pt x="5742" y="6103"/>
                  </a:lnTo>
                  <a:lnTo>
                    <a:pt x="6143" y="5430"/>
                  </a:lnTo>
                  <a:lnTo>
                    <a:pt x="5742" y="3686"/>
                  </a:lnTo>
                </a:path>
              </a:pathLst>
            </a:custGeom>
            <a:solidFill>
              <a:schemeClr val="accent2"/>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nvGrpSpPr>
            <p:cNvPr id="995" name="组合 140"/>
            <p:cNvGrpSpPr/>
            <p:nvPr/>
          </p:nvGrpSpPr>
          <p:grpSpPr>
            <a:xfrm>
              <a:off x="259224" y="224160"/>
              <a:ext cx="888978" cy="776139"/>
              <a:chOff x="0" y="0"/>
              <a:chExt cx="888977" cy="776137"/>
            </a:xfrm>
          </p:grpSpPr>
          <p:sp>
            <p:nvSpPr>
              <p:cNvPr id="993" name="椭圆 141"/>
              <p:cNvSpPr/>
              <p:nvPr/>
            </p:nvSpPr>
            <p:spPr>
              <a:xfrm>
                <a:off x="44896" y="0"/>
                <a:ext cx="776138" cy="776138"/>
              </a:xfrm>
              <a:prstGeom prst="ellipse">
                <a:avLst/>
              </a:prstGeom>
              <a:solidFill>
                <a:srgbClr val="FFFFFF">
                  <a:alpha val="70000"/>
                </a:srgbClr>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994" name="文本框 142"/>
              <p:cNvSpPr txBox="1"/>
              <p:nvPr/>
            </p:nvSpPr>
            <p:spPr>
              <a:xfrm>
                <a:off x="0" y="236140"/>
                <a:ext cx="888977"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a:solidFill>
                      <a:schemeClr val="accent2"/>
                    </a:solidFill>
                    <a:latin typeface="方正大标宋简体"/>
                    <a:ea typeface="方正大标宋简体"/>
                    <a:cs typeface="方正大标宋简体"/>
                    <a:sym typeface="方正大标宋简体"/>
                  </a:defRPr>
                </a:lvl1pPr>
              </a:lstStyle>
              <a:p>
                <a:r>
                  <a:t>广东</a:t>
                </a:r>
              </a:p>
            </p:txBody>
          </p:sp>
        </p:grpSp>
      </p:grpSp>
      <p:grpSp>
        <p:nvGrpSpPr>
          <p:cNvPr id="1001" name="组合 160"/>
          <p:cNvGrpSpPr/>
          <p:nvPr/>
        </p:nvGrpSpPr>
        <p:grpSpPr>
          <a:xfrm>
            <a:off x="6954285" y="2143359"/>
            <a:ext cx="888978" cy="1653330"/>
            <a:chOff x="0" y="0"/>
            <a:chExt cx="888977" cy="1653329"/>
          </a:xfrm>
        </p:grpSpPr>
        <p:sp>
          <p:nvSpPr>
            <p:cNvPr id="997" name="Freeform 249"/>
            <p:cNvSpPr/>
            <p:nvPr/>
          </p:nvSpPr>
          <p:spPr>
            <a:xfrm>
              <a:off x="55603" y="0"/>
              <a:ext cx="775108" cy="1653330"/>
            </a:xfrm>
            <a:custGeom>
              <a:avLst/>
              <a:gdLst/>
              <a:ahLst/>
              <a:cxnLst>
                <a:cxn ang="0">
                  <a:pos x="wd2" y="hd2"/>
                </a:cxn>
                <a:cxn ang="5400000">
                  <a:pos x="wd2" y="hd2"/>
                </a:cxn>
                <a:cxn ang="10800000">
                  <a:pos x="wd2" y="hd2"/>
                </a:cxn>
                <a:cxn ang="16200000">
                  <a:pos x="wd2" y="hd2"/>
                </a:cxn>
              </a:cxnLst>
              <a:rect l="0" t="0" r="r" b="b"/>
              <a:pathLst>
                <a:path w="21600" h="21600" extrusionOk="0">
                  <a:moveTo>
                    <a:pt x="1410" y="21600"/>
                  </a:moveTo>
                  <a:lnTo>
                    <a:pt x="6161" y="20957"/>
                  </a:lnTo>
                  <a:lnTo>
                    <a:pt x="12025" y="18994"/>
                  </a:lnTo>
                  <a:lnTo>
                    <a:pt x="16107" y="18565"/>
                  </a:lnTo>
                  <a:lnTo>
                    <a:pt x="19299" y="17423"/>
                  </a:lnTo>
                  <a:lnTo>
                    <a:pt x="19596" y="14781"/>
                  </a:lnTo>
                  <a:lnTo>
                    <a:pt x="18111" y="13853"/>
                  </a:lnTo>
                  <a:lnTo>
                    <a:pt x="18631" y="13067"/>
                  </a:lnTo>
                  <a:lnTo>
                    <a:pt x="19596" y="12353"/>
                  </a:lnTo>
                  <a:lnTo>
                    <a:pt x="19967" y="11246"/>
                  </a:lnTo>
                  <a:lnTo>
                    <a:pt x="20858" y="10461"/>
                  </a:lnTo>
                  <a:lnTo>
                    <a:pt x="19299" y="8926"/>
                  </a:lnTo>
                  <a:lnTo>
                    <a:pt x="16998" y="7640"/>
                  </a:lnTo>
                  <a:lnTo>
                    <a:pt x="18260" y="5570"/>
                  </a:lnTo>
                  <a:lnTo>
                    <a:pt x="21080" y="4713"/>
                  </a:lnTo>
                  <a:lnTo>
                    <a:pt x="21600" y="3392"/>
                  </a:lnTo>
                  <a:lnTo>
                    <a:pt x="20412" y="2214"/>
                  </a:lnTo>
                  <a:lnTo>
                    <a:pt x="20412" y="750"/>
                  </a:lnTo>
                  <a:lnTo>
                    <a:pt x="18631" y="0"/>
                  </a:lnTo>
                  <a:lnTo>
                    <a:pt x="14400" y="1000"/>
                  </a:lnTo>
                  <a:lnTo>
                    <a:pt x="13806" y="714"/>
                  </a:lnTo>
                  <a:lnTo>
                    <a:pt x="11505" y="1500"/>
                  </a:lnTo>
                  <a:lnTo>
                    <a:pt x="9724" y="1428"/>
                  </a:lnTo>
                  <a:lnTo>
                    <a:pt x="6161" y="3927"/>
                  </a:lnTo>
                  <a:lnTo>
                    <a:pt x="4973" y="3927"/>
                  </a:lnTo>
                  <a:lnTo>
                    <a:pt x="3043" y="4713"/>
                  </a:lnTo>
                  <a:lnTo>
                    <a:pt x="3192" y="5820"/>
                  </a:lnTo>
                  <a:lnTo>
                    <a:pt x="2227" y="6783"/>
                  </a:lnTo>
                  <a:lnTo>
                    <a:pt x="1930" y="8033"/>
                  </a:lnTo>
                  <a:lnTo>
                    <a:pt x="148" y="9354"/>
                  </a:lnTo>
                  <a:lnTo>
                    <a:pt x="2078" y="11246"/>
                  </a:lnTo>
                  <a:lnTo>
                    <a:pt x="1410" y="12353"/>
                  </a:lnTo>
                  <a:lnTo>
                    <a:pt x="0" y="13567"/>
                  </a:lnTo>
                  <a:lnTo>
                    <a:pt x="2078" y="18208"/>
                  </a:lnTo>
                  <a:lnTo>
                    <a:pt x="668" y="20636"/>
                  </a:lnTo>
                  <a:lnTo>
                    <a:pt x="1410" y="21600"/>
                  </a:lnTo>
                </a:path>
              </a:pathLst>
            </a:custGeom>
            <a:solidFill>
              <a:schemeClr val="accent5"/>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nvGrpSpPr>
            <p:cNvPr id="1000" name="组合 143"/>
            <p:cNvGrpSpPr/>
            <p:nvPr/>
          </p:nvGrpSpPr>
          <p:grpSpPr>
            <a:xfrm>
              <a:off x="-1" y="392662"/>
              <a:ext cx="888979" cy="776139"/>
              <a:chOff x="0" y="0"/>
              <a:chExt cx="888977" cy="776137"/>
            </a:xfrm>
          </p:grpSpPr>
          <p:sp>
            <p:nvSpPr>
              <p:cNvPr id="998" name="椭圆 144"/>
              <p:cNvSpPr/>
              <p:nvPr/>
            </p:nvSpPr>
            <p:spPr>
              <a:xfrm>
                <a:off x="44896" y="0"/>
                <a:ext cx="776138" cy="776138"/>
              </a:xfrm>
              <a:prstGeom prst="ellipse">
                <a:avLst/>
              </a:prstGeom>
              <a:solidFill>
                <a:srgbClr val="FFFFFF">
                  <a:alpha val="70000"/>
                </a:srgbClr>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999" name="文本框 145"/>
              <p:cNvSpPr txBox="1"/>
              <p:nvPr/>
            </p:nvSpPr>
            <p:spPr>
              <a:xfrm>
                <a:off x="0" y="236140"/>
                <a:ext cx="888977"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a:solidFill>
                      <a:schemeClr val="accent5"/>
                    </a:solidFill>
                    <a:latin typeface="方正大标宋简体"/>
                    <a:ea typeface="方正大标宋简体"/>
                    <a:cs typeface="方正大标宋简体"/>
                    <a:sym typeface="方正大标宋简体"/>
                  </a:defRPr>
                </a:lvl1pPr>
              </a:lstStyle>
              <a:p>
                <a:r>
                  <a:t>陕西</a:t>
                </a:r>
              </a:p>
            </p:txBody>
          </p:sp>
        </p:grpSp>
      </p:grpSp>
      <p:grpSp>
        <p:nvGrpSpPr>
          <p:cNvPr id="1006" name="组合 161"/>
          <p:cNvGrpSpPr/>
          <p:nvPr/>
        </p:nvGrpSpPr>
        <p:grpSpPr>
          <a:xfrm>
            <a:off x="10243641" y="2249706"/>
            <a:ext cx="1015732" cy="1440818"/>
            <a:chOff x="0" y="0"/>
            <a:chExt cx="1015730" cy="1440817"/>
          </a:xfrm>
        </p:grpSpPr>
        <p:sp>
          <p:nvSpPr>
            <p:cNvPr id="1002" name="Freeform 234"/>
            <p:cNvSpPr/>
            <p:nvPr/>
          </p:nvSpPr>
          <p:spPr>
            <a:xfrm>
              <a:off x="14048" y="0"/>
              <a:ext cx="1001683" cy="1440818"/>
            </a:xfrm>
            <a:custGeom>
              <a:avLst/>
              <a:gdLst/>
              <a:ahLst/>
              <a:cxnLst>
                <a:cxn ang="0">
                  <a:pos x="wd2" y="hd2"/>
                </a:cxn>
                <a:cxn ang="5400000">
                  <a:pos x="wd2" y="hd2"/>
                </a:cxn>
                <a:cxn ang="10800000">
                  <a:pos x="wd2" y="hd2"/>
                </a:cxn>
                <a:cxn ang="16200000">
                  <a:pos x="wd2" y="hd2"/>
                </a:cxn>
              </a:cxnLst>
              <a:rect l="0" t="0" r="r" b="b"/>
              <a:pathLst>
                <a:path w="21600" h="21600" extrusionOk="0">
                  <a:moveTo>
                    <a:pt x="482" y="4741"/>
                  </a:moveTo>
                  <a:lnTo>
                    <a:pt x="1876" y="6652"/>
                  </a:lnTo>
                  <a:lnTo>
                    <a:pt x="1983" y="7684"/>
                  </a:lnTo>
                  <a:lnTo>
                    <a:pt x="1233" y="8678"/>
                  </a:lnTo>
                  <a:lnTo>
                    <a:pt x="214" y="9252"/>
                  </a:lnTo>
                  <a:lnTo>
                    <a:pt x="0" y="11125"/>
                  </a:lnTo>
                  <a:lnTo>
                    <a:pt x="322" y="11393"/>
                  </a:lnTo>
                  <a:lnTo>
                    <a:pt x="965" y="11201"/>
                  </a:lnTo>
                  <a:lnTo>
                    <a:pt x="1233" y="11393"/>
                  </a:lnTo>
                  <a:lnTo>
                    <a:pt x="1233" y="12578"/>
                  </a:lnTo>
                  <a:lnTo>
                    <a:pt x="1983" y="13878"/>
                  </a:lnTo>
                  <a:lnTo>
                    <a:pt x="2787" y="14145"/>
                  </a:lnTo>
                  <a:lnTo>
                    <a:pt x="2894" y="16171"/>
                  </a:lnTo>
                  <a:lnTo>
                    <a:pt x="2466" y="17548"/>
                  </a:lnTo>
                  <a:lnTo>
                    <a:pt x="2894" y="18121"/>
                  </a:lnTo>
                  <a:lnTo>
                    <a:pt x="3805" y="18771"/>
                  </a:lnTo>
                  <a:lnTo>
                    <a:pt x="6110" y="18350"/>
                  </a:lnTo>
                  <a:lnTo>
                    <a:pt x="6593" y="18924"/>
                  </a:lnTo>
                  <a:lnTo>
                    <a:pt x="5842" y="19650"/>
                  </a:lnTo>
                  <a:lnTo>
                    <a:pt x="4663" y="20874"/>
                  </a:lnTo>
                  <a:lnTo>
                    <a:pt x="4663" y="21218"/>
                  </a:lnTo>
                  <a:lnTo>
                    <a:pt x="5360" y="21600"/>
                  </a:lnTo>
                  <a:lnTo>
                    <a:pt x="10076" y="20224"/>
                  </a:lnTo>
                  <a:lnTo>
                    <a:pt x="11738" y="20874"/>
                  </a:lnTo>
                  <a:lnTo>
                    <a:pt x="12220" y="20568"/>
                  </a:lnTo>
                  <a:lnTo>
                    <a:pt x="11738" y="19765"/>
                  </a:lnTo>
                  <a:lnTo>
                    <a:pt x="11845" y="19383"/>
                  </a:lnTo>
                  <a:lnTo>
                    <a:pt x="12542" y="16248"/>
                  </a:lnTo>
                  <a:lnTo>
                    <a:pt x="13239" y="15521"/>
                  </a:lnTo>
                  <a:lnTo>
                    <a:pt x="13614" y="14680"/>
                  </a:lnTo>
                  <a:lnTo>
                    <a:pt x="14418" y="13381"/>
                  </a:lnTo>
                  <a:lnTo>
                    <a:pt x="13935" y="12884"/>
                  </a:lnTo>
                  <a:lnTo>
                    <a:pt x="14043" y="11813"/>
                  </a:lnTo>
                  <a:lnTo>
                    <a:pt x="16079" y="10169"/>
                  </a:lnTo>
                  <a:lnTo>
                    <a:pt x="15919" y="9099"/>
                  </a:lnTo>
                  <a:lnTo>
                    <a:pt x="17205" y="7493"/>
                  </a:lnTo>
                  <a:lnTo>
                    <a:pt x="18491" y="7761"/>
                  </a:lnTo>
                  <a:lnTo>
                    <a:pt x="21064" y="6423"/>
                  </a:lnTo>
                  <a:lnTo>
                    <a:pt x="21600" y="5735"/>
                  </a:lnTo>
                  <a:lnTo>
                    <a:pt x="19938" y="3555"/>
                  </a:lnTo>
                  <a:lnTo>
                    <a:pt x="18867" y="2447"/>
                  </a:lnTo>
                  <a:lnTo>
                    <a:pt x="19670" y="1912"/>
                  </a:lnTo>
                  <a:lnTo>
                    <a:pt x="18652" y="1262"/>
                  </a:lnTo>
                  <a:lnTo>
                    <a:pt x="16187" y="1262"/>
                  </a:lnTo>
                  <a:lnTo>
                    <a:pt x="15061" y="421"/>
                  </a:lnTo>
                  <a:lnTo>
                    <a:pt x="13132" y="1835"/>
                  </a:lnTo>
                  <a:lnTo>
                    <a:pt x="12381" y="1606"/>
                  </a:lnTo>
                  <a:lnTo>
                    <a:pt x="13239" y="497"/>
                  </a:lnTo>
                  <a:lnTo>
                    <a:pt x="13132" y="153"/>
                  </a:lnTo>
                  <a:lnTo>
                    <a:pt x="12381" y="0"/>
                  </a:lnTo>
                  <a:lnTo>
                    <a:pt x="10076" y="918"/>
                  </a:lnTo>
                  <a:lnTo>
                    <a:pt x="8147" y="1338"/>
                  </a:lnTo>
                  <a:lnTo>
                    <a:pt x="6646" y="1262"/>
                  </a:lnTo>
                  <a:lnTo>
                    <a:pt x="3377" y="3441"/>
                  </a:lnTo>
                  <a:lnTo>
                    <a:pt x="1608" y="3861"/>
                  </a:lnTo>
                  <a:lnTo>
                    <a:pt x="482" y="4741"/>
                  </a:lnTo>
                </a:path>
              </a:pathLst>
            </a:custGeom>
            <a:solidFill>
              <a:schemeClr val="accent4"/>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nvGrpSpPr>
            <p:cNvPr id="1005" name="组合 146"/>
            <p:cNvGrpSpPr/>
            <p:nvPr/>
          </p:nvGrpSpPr>
          <p:grpSpPr>
            <a:xfrm>
              <a:off x="-1" y="286315"/>
              <a:ext cx="888979" cy="776139"/>
              <a:chOff x="0" y="0"/>
              <a:chExt cx="888977" cy="776137"/>
            </a:xfrm>
          </p:grpSpPr>
          <p:sp>
            <p:nvSpPr>
              <p:cNvPr id="1003" name="椭圆 147"/>
              <p:cNvSpPr/>
              <p:nvPr/>
            </p:nvSpPr>
            <p:spPr>
              <a:xfrm>
                <a:off x="44896" y="0"/>
                <a:ext cx="776138" cy="776138"/>
              </a:xfrm>
              <a:prstGeom prst="ellipse">
                <a:avLst/>
              </a:prstGeom>
              <a:solidFill>
                <a:srgbClr val="FFFFFF">
                  <a:alpha val="70000"/>
                </a:srgbClr>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004" name="文本框 148"/>
              <p:cNvSpPr txBox="1"/>
              <p:nvPr/>
            </p:nvSpPr>
            <p:spPr>
              <a:xfrm>
                <a:off x="0" y="236140"/>
                <a:ext cx="888977"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a:solidFill>
                      <a:schemeClr val="accent4"/>
                    </a:solidFill>
                    <a:latin typeface="方正大标宋简体"/>
                    <a:ea typeface="方正大标宋简体"/>
                    <a:cs typeface="方正大标宋简体"/>
                    <a:sym typeface="方正大标宋简体"/>
                  </a:defRPr>
                </a:lvl1pPr>
              </a:lstStyle>
              <a:p>
                <a:r>
                  <a:t>江西</a:t>
                </a:r>
              </a:p>
            </p:txBody>
          </p:sp>
        </p:grpSp>
      </p:grpSp>
      <p:sp>
        <p:nvSpPr>
          <p:cNvPr id="1007" name="文本框 165"/>
          <p:cNvSpPr txBox="1"/>
          <p:nvPr/>
        </p:nvSpPr>
        <p:spPr>
          <a:xfrm>
            <a:off x="479848" y="4149113"/>
            <a:ext cx="2315938"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EDAC5D"/>
                </a:solidFill>
                <a:latin typeface="方正大标宋简体"/>
                <a:ea typeface="方正大标宋简体"/>
                <a:cs typeface="方正大标宋简体"/>
                <a:sym typeface="方正大标宋简体"/>
              </a:defRPr>
            </a:lvl1pPr>
          </a:lstStyle>
          <a:p>
            <a:r>
              <a:t>添加业务说明</a:t>
            </a:r>
          </a:p>
        </p:txBody>
      </p:sp>
      <p:sp>
        <p:nvSpPr>
          <p:cNvPr id="1008" name="文本框 166"/>
          <p:cNvSpPr txBox="1"/>
          <p:nvPr/>
        </p:nvSpPr>
        <p:spPr>
          <a:xfrm>
            <a:off x="500486" y="4627603"/>
            <a:ext cx="2102229"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a:t>
            </a:r>
          </a:p>
        </p:txBody>
      </p:sp>
      <p:sp>
        <p:nvSpPr>
          <p:cNvPr id="1009" name="直接连接符 164"/>
          <p:cNvSpPr/>
          <p:nvPr/>
        </p:nvSpPr>
        <p:spPr>
          <a:xfrm>
            <a:off x="543091" y="4614903"/>
            <a:ext cx="738188" cy="1"/>
          </a:xfrm>
          <a:prstGeom prst="line">
            <a:avLst/>
          </a:prstGeom>
          <a:ln w="28575">
            <a:solidFill>
              <a:srgbClr val="EDAC5D"/>
            </a:solidFill>
            <a:miter/>
          </a:ln>
        </p:spPr>
        <p:txBody>
          <a:bodyPr lIns="45719" rIns="45719"/>
          <a:lstStyle/>
          <a:p>
            <a:pPr>
              <a:defRPr>
                <a:solidFill>
                  <a:srgbClr val="F2F2F2"/>
                </a:solidFill>
              </a:defRPr>
            </a:pPr>
            <a:endParaRPr/>
          </a:p>
        </p:txBody>
      </p:sp>
      <p:sp>
        <p:nvSpPr>
          <p:cNvPr id="1010" name="文本框 170"/>
          <p:cNvSpPr txBox="1"/>
          <p:nvPr/>
        </p:nvSpPr>
        <p:spPr>
          <a:xfrm>
            <a:off x="3539278" y="4149113"/>
            <a:ext cx="2315937"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2"/>
                </a:solidFill>
                <a:latin typeface="方正大标宋简体"/>
                <a:ea typeface="方正大标宋简体"/>
                <a:cs typeface="方正大标宋简体"/>
                <a:sym typeface="方正大标宋简体"/>
              </a:defRPr>
            </a:lvl1pPr>
          </a:lstStyle>
          <a:p>
            <a:r>
              <a:t>添加业务说明</a:t>
            </a:r>
          </a:p>
        </p:txBody>
      </p:sp>
      <p:sp>
        <p:nvSpPr>
          <p:cNvPr id="1011" name="文本框 171"/>
          <p:cNvSpPr txBox="1"/>
          <p:nvPr/>
        </p:nvSpPr>
        <p:spPr>
          <a:xfrm>
            <a:off x="3559917" y="4627603"/>
            <a:ext cx="2102228"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a:t>
            </a:r>
          </a:p>
        </p:txBody>
      </p:sp>
      <p:sp>
        <p:nvSpPr>
          <p:cNvPr id="1012" name="直接连接符 169"/>
          <p:cNvSpPr/>
          <p:nvPr/>
        </p:nvSpPr>
        <p:spPr>
          <a:xfrm>
            <a:off x="3602521" y="4614903"/>
            <a:ext cx="738188" cy="1"/>
          </a:xfrm>
          <a:prstGeom prst="line">
            <a:avLst/>
          </a:prstGeom>
          <a:ln w="28575">
            <a:solidFill>
              <a:schemeClr val="accent2"/>
            </a:solidFill>
            <a:miter/>
          </a:ln>
        </p:spPr>
        <p:txBody>
          <a:bodyPr lIns="45719" rIns="45719"/>
          <a:lstStyle/>
          <a:p>
            <a:pPr>
              <a:defRPr>
                <a:solidFill>
                  <a:srgbClr val="F2F2F2"/>
                </a:solidFill>
              </a:defRPr>
            </a:pPr>
            <a:endParaRPr/>
          </a:p>
        </p:txBody>
      </p:sp>
      <p:sp>
        <p:nvSpPr>
          <p:cNvPr id="1013" name="文本框 175"/>
          <p:cNvSpPr txBox="1"/>
          <p:nvPr/>
        </p:nvSpPr>
        <p:spPr>
          <a:xfrm>
            <a:off x="6598709" y="4149113"/>
            <a:ext cx="2315937"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1"/>
                </a:solidFill>
                <a:latin typeface="方正大标宋简体"/>
                <a:ea typeface="方正大标宋简体"/>
                <a:cs typeface="方正大标宋简体"/>
                <a:sym typeface="方正大标宋简体"/>
              </a:defRPr>
            </a:lvl1pPr>
          </a:lstStyle>
          <a:p>
            <a:r>
              <a:t>添加业务说明</a:t>
            </a:r>
          </a:p>
        </p:txBody>
      </p:sp>
      <p:sp>
        <p:nvSpPr>
          <p:cNvPr id="1014" name="文本框 176"/>
          <p:cNvSpPr txBox="1"/>
          <p:nvPr/>
        </p:nvSpPr>
        <p:spPr>
          <a:xfrm>
            <a:off x="6619346" y="4627603"/>
            <a:ext cx="2102228"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a:t>
            </a:r>
          </a:p>
        </p:txBody>
      </p:sp>
      <p:sp>
        <p:nvSpPr>
          <p:cNvPr id="1015" name="直接连接符 174"/>
          <p:cNvSpPr/>
          <p:nvPr/>
        </p:nvSpPr>
        <p:spPr>
          <a:xfrm>
            <a:off x="6661952" y="4614903"/>
            <a:ext cx="738188" cy="1"/>
          </a:xfrm>
          <a:prstGeom prst="line">
            <a:avLst/>
          </a:prstGeom>
          <a:ln w="28575">
            <a:solidFill>
              <a:schemeClr val="accent1"/>
            </a:solidFill>
            <a:miter/>
          </a:ln>
        </p:spPr>
        <p:txBody>
          <a:bodyPr lIns="45719" rIns="45719"/>
          <a:lstStyle/>
          <a:p>
            <a:pPr>
              <a:defRPr>
                <a:solidFill>
                  <a:srgbClr val="F2F2F2"/>
                </a:solidFill>
              </a:defRPr>
            </a:pPr>
            <a:endParaRPr/>
          </a:p>
        </p:txBody>
      </p:sp>
      <p:sp>
        <p:nvSpPr>
          <p:cNvPr id="1016" name="文本框 180"/>
          <p:cNvSpPr txBox="1"/>
          <p:nvPr/>
        </p:nvSpPr>
        <p:spPr>
          <a:xfrm>
            <a:off x="9658138" y="4149113"/>
            <a:ext cx="2315937"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4"/>
                </a:solidFill>
                <a:latin typeface="方正大标宋简体"/>
                <a:ea typeface="方正大标宋简体"/>
                <a:cs typeface="方正大标宋简体"/>
                <a:sym typeface="方正大标宋简体"/>
              </a:defRPr>
            </a:lvl1pPr>
          </a:lstStyle>
          <a:p>
            <a:r>
              <a:t>添加业务说明</a:t>
            </a:r>
          </a:p>
        </p:txBody>
      </p:sp>
      <p:sp>
        <p:nvSpPr>
          <p:cNvPr id="1017" name="文本框 181"/>
          <p:cNvSpPr txBox="1"/>
          <p:nvPr/>
        </p:nvSpPr>
        <p:spPr>
          <a:xfrm>
            <a:off x="9678776" y="4627603"/>
            <a:ext cx="2102229"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a:t>
            </a:r>
          </a:p>
        </p:txBody>
      </p:sp>
      <p:sp>
        <p:nvSpPr>
          <p:cNvPr id="1018" name="直接连接符 179"/>
          <p:cNvSpPr/>
          <p:nvPr/>
        </p:nvSpPr>
        <p:spPr>
          <a:xfrm>
            <a:off x="9721381" y="4614903"/>
            <a:ext cx="738188" cy="1"/>
          </a:xfrm>
          <a:prstGeom prst="line">
            <a:avLst/>
          </a:prstGeom>
          <a:ln w="28575">
            <a:solidFill>
              <a:schemeClr val="accent4"/>
            </a:solidFill>
            <a:miter/>
          </a:ln>
        </p:spPr>
        <p:txBody>
          <a:bodyPr lIns="45719" rIns="45719"/>
          <a:lstStyle/>
          <a:p>
            <a:pPr>
              <a:defRPr>
                <a:solidFill>
                  <a:srgbClr val="F2F2F2"/>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iterate>
                                    <p:tmAbs val="0"/>
                                  </p:iterate>
                                  <p:childTnLst>
                                    <p:set>
                                      <p:cBhvr>
                                        <p:cTn id="6" fill="hold"/>
                                        <p:tgtEl>
                                          <p:spTgt spid="980"/>
                                        </p:tgtEl>
                                        <p:attrNameLst>
                                          <p:attrName>style.visibility</p:attrName>
                                        </p:attrNameLst>
                                      </p:cBhvr>
                                      <p:to>
                                        <p:strVal val="visible"/>
                                      </p:to>
                                    </p:set>
                                    <p:anim calcmode="lin" valueType="num">
                                      <p:cBhvr>
                                        <p:cTn id="7" dur="500" fill="hold"/>
                                        <p:tgtEl>
                                          <p:spTgt spid="980"/>
                                        </p:tgtEl>
                                        <p:attrNameLst>
                                          <p:attrName>ppt_x</p:attrName>
                                        </p:attrNameLst>
                                      </p:cBhvr>
                                      <p:tavLst>
                                        <p:tav tm="0">
                                          <p:val>
                                            <p:strVal val="#ppt_x"/>
                                          </p:val>
                                        </p:tav>
                                        <p:tav tm="100000">
                                          <p:val>
                                            <p:strVal val="#ppt_x"/>
                                          </p:val>
                                        </p:tav>
                                      </p:tavLst>
                                    </p:anim>
                                    <p:anim calcmode="lin" valueType="num">
                                      <p:cBhvr>
                                        <p:cTn id="8" dur="500" fill="hold"/>
                                        <p:tgtEl>
                                          <p:spTgt spid="98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2" nodeType="afterEffect">
                                  <p:stCondLst>
                                    <p:cond delay="0"/>
                                  </p:stCondLst>
                                  <p:iterate>
                                    <p:tmAbs val="0"/>
                                  </p:iterate>
                                  <p:childTnLst>
                                    <p:set>
                                      <p:cBhvr>
                                        <p:cTn id="11" fill="hold"/>
                                        <p:tgtEl>
                                          <p:spTgt spid="981"/>
                                        </p:tgtEl>
                                        <p:attrNameLst>
                                          <p:attrName>style.visibility</p:attrName>
                                        </p:attrNameLst>
                                      </p:cBhvr>
                                      <p:to>
                                        <p:strVal val="visible"/>
                                      </p:to>
                                    </p:set>
                                    <p:anim calcmode="lin" valueType="num">
                                      <p:cBhvr>
                                        <p:cTn id="12" dur="250" fill="hold"/>
                                        <p:tgtEl>
                                          <p:spTgt spid="981"/>
                                        </p:tgtEl>
                                        <p:attrNameLst>
                                          <p:attrName>ppt_x</p:attrName>
                                        </p:attrNameLst>
                                      </p:cBhvr>
                                      <p:tavLst>
                                        <p:tav tm="0">
                                          <p:val>
                                            <p:strVal val="#ppt_x"/>
                                          </p:val>
                                        </p:tav>
                                        <p:tav tm="100000">
                                          <p:val>
                                            <p:strVal val="#ppt_x"/>
                                          </p:val>
                                        </p:tav>
                                      </p:tavLst>
                                    </p:anim>
                                    <p:anim calcmode="lin" valueType="num">
                                      <p:cBhvr>
                                        <p:cTn id="13" dur="250" fill="hold"/>
                                        <p:tgtEl>
                                          <p:spTgt spid="981"/>
                                        </p:tgtEl>
                                        <p:attrNameLst>
                                          <p:attrName>ppt_y</p:attrName>
                                        </p:attrNameLst>
                                      </p:cBhvr>
                                      <p:tavLst>
                                        <p:tav tm="0">
                                          <p:val>
                                            <p:strVal val="0-#ppt_h/2"/>
                                          </p:val>
                                        </p:tav>
                                        <p:tav tm="100000">
                                          <p:val>
                                            <p:strVal val="#ppt_y"/>
                                          </p:val>
                                        </p:tav>
                                      </p:tavLst>
                                    </p:anim>
                                  </p:childTnLst>
                                </p:cTn>
                              </p:par>
                            </p:childTnLst>
                          </p:cTn>
                        </p:par>
                        <p:par>
                          <p:cTn id="14" fill="hold">
                            <p:stCondLst>
                              <p:cond delay="750"/>
                            </p:stCondLst>
                            <p:childTnLst>
                              <p:par>
                                <p:cTn id="15" presetID="22" presetClass="entr" presetSubtype="8" fill="hold" grpId="3" nodeType="afterEffect">
                                  <p:stCondLst>
                                    <p:cond delay="0"/>
                                  </p:stCondLst>
                                  <p:iterate>
                                    <p:tmAbs val="0"/>
                                  </p:iterate>
                                  <p:childTnLst>
                                    <p:set>
                                      <p:cBhvr>
                                        <p:cTn id="16" fill="hold"/>
                                        <p:tgtEl>
                                          <p:spTgt spid="986"/>
                                        </p:tgtEl>
                                        <p:attrNameLst>
                                          <p:attrName>style.visibility</p:attrName>
                                        </p:attrNameLst>
                                      </p:cBhvr>
                                      <p:to>
                                        <p:strVal val="visible"/>
                                      </p:to>
                                    </p:set>
                                    <p:animEffect transition="in" filter="wipe(left)">
                                      <p:cBhvr>
                                        <p:cTn id="17" dur="250"/>
                                        <p:tgtEl>
                                          <p:spTgt spid="98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4" nodeType="clickEffect">
                                  <p:stCondLst>
                                    <p:cond delay="0"/>
                                  </p:stCondLst>
                                  <p:iterate>
                                    <p:tmAbs val="0"/>
                                  </p:iterate>
                                  <p:childTnLst>
                                    <p:set>
                                      <p:cBhvr>
                                        <p:cTn id="21" fill="hold"/>
                                        <p:tgtEl>
                                          <p:spTgt spid="991"/>
                                        </p:tgtEl>
                                        <p:attrNameLst>
                                          <p:attrName>style.visibility</p:attrName>
                                        </p:attrNameLst>
                                      </p:cBhvr>
                                      <p:to>
                                        <p:strVal val="visible"/>
                                      </p:to>
                                    </p:set>
                                    <p:anim calcmode="lin" valueType="num">
                                      <p:cBhvr>
                                        <p:cTn id="22" dur="500" fill="hold"/>
                                        <p:tgtEl>
                                          <p:spTgt spid="991"/>
                                        </p:tgtEl>
                                        <p:attrNameLst>
                                          <p:attrName>ppt_x</p:attrName>
                                        </p:attrNameLst>
                                      </p:cBhvr>
                                      <p:tavLst>
                                        <p:tav tm="0">
                                          <p:val>
                                            <p:strVal val="#ppt_x"/>
                                          </p:val>
                                        </p:tav>
                                        <p:tav tm="100000">
                                          <p:val>
                                            <p:strVal val="#ppt_x"/>
                                          </p:val>
                                        </p:tav>
                                      </p:tavLst>
                                    </p:anim>
                                    <p:anim calcmode="lin" valueType="num">
                                      <p:cBhvr>
                                        <p:cTn id="23" dur="500" fill="hold"/>
                                        <p:tgtEl>
                                          <p:spTgt spid="991"/>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 presetClass="entr" presetSubtype="1" fill="hold" grpId="5" nodeType="afterEffect">
                                  <p:stCondLst>
                                    <p:cond delay="0"/>
                                  </p:stCondLst>
                                  <p:iterate>
                                    <p:tmAbs val="0"/>
                                  </p:iterate>
                                  <p:childTnLst>
                                    <p:set>
                                      <p:cBhvr>
                                        <p:cTn id="26" fill="hold"/>
                                        <p:tgtEl>
                                          <p:spTgt spid="1007"/>
                                        </p:tgtEl>
                                        <p:attrNameLst>
                                          <p:attrName>style.visibility</p:attrName>
                                        </p:attrNameLst>
                                      </p:cBhvr>
                                      <p:to>
                                        <p:strVal val="visible"/>
                                      </p:to>
                                    </p:set>
                                    <p:anim calcmode="lin" valueType="num">
                                      <p:cBhvr>
                                        <p:cTn id="27" dur="250" fill="hold"/>
                                        <p:tgtEl>
                                          <p:spTgt spid="1007"/>
                                        </p:tgtEl>
                                        <p:attrNameLst>
                                          <p:attrName>ppt_x</p:attrName>
                                        </p:attrNameLst>
                                      </p:cBhvr>
                                      <p:tavLst>
                                        <p:tav tm="0">
                                          <p:val>
                                            <p:strVal val="#ppt_x"/>
                                          </p:val>
                                        </p:tav>
                                        <p:tav tm="100000">
                                          <p:val>
                                            <p:strVal val="#ppt_x"/>
                                          </p:val>
                                        </p:tav>
                                      </p:tavLst>
                                    </p:anim>
                                    <p:anim calcmode="lin" valueType="num">
                                      <p:cBhvr>
                                        <p:cTn id="28" dur="250" fill="hold"/>
                                        <p:tgtEl>
                                          <p:spTgt spid="1007"/>
                                        </p:tgtEl>
                                        <p:attrNameLst>
                                          <p:attrName>ppt_y</p:attrName>
                                        </p:attrNameLst>
                                      </p:cBhvr>
                                      <p:tavLst>
                                        <p:tav tm="0">
                                          <p:val>
                                            <p:strVal val="0-#ppt_h/2"/>
                                          </p:val>
                                        </p:tav>
                                        <p:tav tm="100000">
                                          <p:val>
                                            <p:strVal val="#ppt_y"/>
                                          </p:val>
                                        </p:tav>
                                      </p:tavLst>
                                    </p:anim>
                                  </p:childTnLst>
                                </p:cTn>
                              </p:par>
                            </p:childTnLst>
                          </p:cTn>
                        </p:par>
                        <p:par>
                          <p:cTn id="29" fill="hold">
                            <p:stCondLst>
                              <p:cond delay="750"/>
                            </p:stCondLst>
                            <p:childTnLst>
                              <p:par>
                                <p:cTn id="30" presetID="22" presetClass="entr" presetSubtype="8" fill="hold" grpId="6" nodeType="afterEffect">
                                  <p:stCondLst>
                                    <p:cond delay="0"/>
                                  </p:stCondLst>
                                  <p:iterate>
                                    <p:tmAbs val="0"/>
                                  </p:iterate>
                                  <p:childTnLst>
                                    <p:set>
                                      <p:cBhvr>
                                        <p:cTn id="31" fill="hold"/>
                                        <p:tgtEl>
                                          <p:spTgt spid="1009"/>
                                        </p:tgtEl>
                                        <p:attrNameLst>
                                          <p:attrName>style.visibility</p:attrName>
                                        </p:attrNameLst>
                                      </p:cBhvr>
                                      <p:to>
                                        <p:strVal val="visible"/>
                                      </p:to>
                                    </p:set>
                                    <p:animEffect transition="in" filter="wipe(left)">
                                      <p:cBhvr>
                                        <p:cTn id="32" dur="250"/>
                                        <p:tgtEl>
                                          <p:spTgt spid="1009"/>
                                        </p:tgtEl>
                                      </p:cBhvr>
                                    </p:animEffect>
                                  </p:childTnLst>
                                </p:cTn>
                              </p:par>
                            </p:childTnLst>
                          </p:cTn>
                        </p:par>
                        <p:par>
                          <p:cTn id="33" fill="hold">
                            <p:stCondLst>
                              <p:cond delay="1000"/>
                            </p:stCondLst>
                            <p:childTnLst>
                              <p:par>
                                <p:cTn id="34" presetID="10" presetClass="entr" fill="hold" grpId="7" nodeType="afterEffect">
                                  <p:stCondLst>
                                    <p:cond delay="0"/>
                                  </p:stCondLst>
                                  <p:iterate>
                                    <p:tmAbs val="0"/>
                                  </p:iterate>
                                  <p:childTnLst>
                                    <p:set>
                                      <p:cBhvr>
                                        <p:cTn id="35" fill="hold"/>
                                        <p:tgtEl>
                                          <p:spTgt spid="1008"/>
                                        </p:tgtEl>
                                        <p:attrNameLst>
                                          <p:attrName>style.visibility</p:attrName>
                                        </p:attrNameLst>
                                      </p:cBhvr>
                                      <p:to>
                                        <p:strVal val="visible"/>
                                      </p:to>
                                    </p:set>
                                    <p:animEffect transition="in" filter="fade">
                                      <p:cBhvr>
                                        <p:cTn id="36" dur="500"/>
                                        <p:tgtEl>
                                          <p:spTgt spid="1008"/>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8" nodeType="clickEffect">
                                  <p:stCondLst>
                                    <p:cond delay="0"/>
                                  </p:stCondLst>
                                  <p:iterate>
                                    <p:tmAbs val="0"/>
                                  </p:iterate>
                                  <p:childTnLst>
                                    <p:set>
                                      <p:cBhvr>
                                        <p:cTn id="40" fill="hold"/>
                                        <p:tgtEl>
                                          <p:spTgt spid="996"/>
                                        </p:tgtEl>
                                        <p:attrNameLst>
                                          <p:attrName>style.visibility</p:attrName>
                                        </p:attrNameLst>
                                      </p:cBhvr>
                                      <p:to>
                                        <p:strVal val="visible"/>
                                      </p:to>
                                    </p:set>
                                    <p:anim calcmode="lin" valueType="num">
                                      <p:cBhvr>
                                        <p:cTn id="41" dur="500" fill="hold"/>
                                        <p:tgtEl>
                                          <p:spTgt spid="996"/>
                                        </p:tgtEl>
                                        <p:attrNameLst>
                                          <p:attrName>ppt_x</p:attrName>
                                        </p:attrNameLst>
                                      </p:cBhvr>
                                      <p:tavLst>
                                        <p:tav tm="0">
                                          <p:val>
                                            <p:strVal val="#ppt_x"/>
                                          </p:val>
                                        </p:tav>
                                        <p:tav tm="100000">
                                          <p:val>
                                            <p:strVal val="#ppt_x"/>
                                          </p:val>
                                        </p:tav>
                                      </p:tavLst>
                                    </p:anim>
                                    <p:anim calcmode="lin" valueType="num">
                                      <p:cBhvr>
                                        <p:cTn id="42" dur="500" fill="hold"/>
                                        <p:tgtEl>
                                          <p:spTgt spid="996"/>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2" presetClass="entr" presetSubtype="1" fill="hold" grpId="9" nodeType="afterEffect">
                                  <p:stCondLst>
                                    <p:cond delay="0"/>
                                  </p:stCondLst>
                                  <p:iterate>
                                    <p:tmAbs val="0"/>
                                  </p:iterate>
                                  <p:childTnLst>
                                    <p:set>
                                      <p:cBhvr>
                                        <p:cTn id="45" fill="hold"/>
                                        <p:tgtEl>
                                          <p:spTgt spid="1010"/>
                                        </p:tgtEl>
                                        <p:attrNameLst>
                                          <p:attrName>style.visibility</p:attrName>
                                        </p:attrNameLst>
                                      </p:cBhvr>
                                      <p:to>
                                        <p:strVal val="visible"/>
                                      </p:to>
                                    </p:set>
                                    <p:anim calcmode="lin" valueType="num">
                                      <p:cBhvr>
                                        <p:cTn id="46" dur="250" fill="hold"/>
                                        <p:tgtEl>
                                          <p:spTgt spid="1010"/>
                                        </p:tgtEl>
                                        <p:attrNameLst>
                                          <p:attrName>ppt_x</p:attrName>
                                        </p:attrNameLst>
                                      </p:cBhvr>
                                      <p:tavLst>
                                        <p:tav tm="0">
                                          <p:val>
                                            <p:strVal val="#ppt_x"/>
                                          </p:val>
                                        </p:tav>
                                        <p:tav tm="100000">
                                          <p:val>
                                            <p:strVal val="#ppt_x"/>
                                          </p:val>
                                        </p:tav>
                                      </p:tavLst>
                                    </p:anim>
                                    <p:anim calcmode="lin" valueType="num">
                                      <p:cBhvr>
                                        <p:cTn id="47" dur="250" fill="hold"/>
                                        <p:tgtEl>
                                          <p:spTgt spid="1010"/>
                                        </p:tgtEl>
                                        <p:attrNameLst>
                                          <p:attrName>ppt_y</p:attrName>
                                        </p:attrNameLst>
                                      </p:cBhvr>
                                      <p:tavLst>
                                        <p:tav tm="0">
                                          <p:val>
                                            <p:strVal val="0-#ppt_h/2"/>
                                          </p:val>
                                        </p:tav>
                                        <p:tav tm="100000">
                                          <p:val>
                                            <p:strVal val="#ppt_y"/>
                                          </p:val>
                                        </p:tav>
                                      </p:tavLst>
                                    </p:anim>
                                  </p:childTnLst>
                                </p:cTn>
                              </p:par>
                            </p:childTnLst>
                          </p:cTn>
                        </p:par>
                        <p:par>
                          <p:cTn id="48" fill="hold">
                            <p:stCondLst>
                              <p:cond delay="750"/>
                            </p:stCondLst>
                            <p:childTnLst>
                              <p:par>
                                <p:cTn id="49" presetID="22" presetClass="entr" presetSubtype="8" fill="hold" grpId="10" nodeType="afterEffect">
                                  <p:stCondLst>
                                    <p:cond delay="0"/>
                                  </p:stCondLst>
                                  <p:iterate>
                                    <p:tmAbs val="0"/>
                                  </p:iterate>
                                  <p:childTnLst>
                                    <p:set>
                                      <p:cBhvr>
                                        <p:cTn id="50" fill="hold"/>
                                        <p:tgtEl>
                                          <p:spTgt spid="1012"/>
                                        </p:tgtEl>
                                        <p:attrNameLst>
                                          <p:attrName>style.visibility</p:attrName>
                                        </p:attrNameLst>
                                      </p:cBhvr>
                                      <p:to>
                                        <p:strVal val="visible"/>
                                      </p:to>
                                    </p:set>
                                    <p:animEffect transition="in" filter="wipe(left)">
                                      <p:cBhvr>
                                        <p:cTn id="51" dur="250"/>
                                        <p:tgtEl>
                                          <p:spTgt spid="1012"/>
                                        </p:tgtEl>
                                      </p:cBhvr>
                                    </p:animEffect>
                                  </p:childTnLst>
                                </p:cTn>
                              </p:par>
                            </p:childTnLst>
                          </p:cTn>
                        </p:par>
                        <p:par>
                          <p:cTn id="52" fill="hold">
                            <p:stCondLst>
                              <p:cond delay="1000"/>
                            </p:stCondLst>
                            <p:childTnLst>
                              <p:par>
                                <p:cTn id="53" presetID="10" presetClass="entr" fill="hold" grpId="11" nodeType="afterEffect">
                                  <p:stCondLst>
                                    <p:cond delay="0"/>
                                  </p:stCondLst>
                                  <p:iterate>
                                    <p:tmAbs val="0"/>
                                  </p:iterate>
                                  <p:childTnLst>
                                    <p:set>
                                      <p:cBhvr>
                                        <p:cTn id="54" fill="hold"/>
                                        <p:tgtEl>
                                          <p:spTgt spid="1011"/>
                                        </p:tgtEl>
                                        <p:attrNameLst>
                                          <p:attrName>style.visibility</p:attrName>
                                        </p:attrNameLst>
                                      </p:cBhvr>
                                      <p:to>
                                        <p:strVal val="visible"/>
                                      </p:to>
                                    </p:set>
                                    <p:animEffect transition="in" filter="fade">
                                      <p:cBhvr>
                                        <p:cTn id="55" dur="500"/>
                                        <p:tgtEl>
                                          <p:spTgt spid="1011"/>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12" nodeType="clickEffect">
                                  <p:stCondLst>
                                    <p:cond delay="0"/>
                                  </p:stCondLst>
                                  <p:iterate>
                                    <p:tmAbs val="0"/>
                                  </p:iterate>
                                  <p:childTnLst>
                                    <p:set>
                                      <p:cBhvr>
                                        <p:cTn id="59" fill="hold"/>
                                        <p:tgtEl>
                                          <p:spTgt spid="1001"/>
                                        </p:tgtEl>
                                        <p:attrNameLst>
                                          <p:attrName>style.visibility</p:attrName>
                                        </p:attrNameLst>
                                      </p:cBhvr>
                                      <p:to>
                                        <p:strVal val="visible"/>
                                      </p:to>
                                    </p:set>
                                    <p:anim calcmode="lin" valueType="num">
                                      <p:cBhvr>
                                        <p:cTn id="60" dur="500" fill="hold"/>
                                        <p:tgtEl>
                                          <p:spTgt spid="1001"/>
                                        </p:tgtEl>
                                        <p:attrNameLst>
                                          <p:attrName>ppt_x</p:attrName>
                                        </p:attrNameLst>
                                      </p:cBhvr>
                                      <p:tavLst>
                                        <p:tav tm="0">
                                          <p:val>
                                            <p:strVal val="#ppt_x"/>
                                          </p:val>
                                        </p:tav>
                                        <p:tav tm="100000">
                                          <p:val>
                                            <p:strVal val="#ppt_x"/>
                                          </p:val>
                                        </p:tav>
                                      </p:tavLst>
                                    </p:anim>
                                    <p:anim calcmode="lin" valueType="num">
                                      <p:cBhvr>
                                        <p:cTn id="61" dur="500" fill="hold"/>
                                        <p:tgtEl>
                                          <p:spTgt spid="1001"/>
                                        </p:tgtEl>
                                        <p:attrNameLst>
                                          <p:attrName>ppt_y</p:attrName>
                                        </p:attrNameLst>
                                      </p:cBhvr>
                                      <p:tavLst>
                                        <p:tav tm="0">
                                          <p:val>
                                            <p:strVal val="1+#ppt_h/2"/>
                                          </p:val>
                                        </p:tav>
                                        <p:tav tm="100000">
                                          <p:val>
                                            <p:strVal val="#ppt_y"/>
                                          </p:val>
                                        </p:tav>
                                      </p:tavLst>
                                    </p:anim>
                                  </p:childTnLst>
                                </p:cTn>
                              </p:par>
                            </p:childTnLst>
                          </p:cTn>
                        </p:par>
                        <p:par>
                          <p:cTn id="62" fill="hold">
                            <p:stCondLst>
                              <p:cond delay="500"/>
                            </p:stCondLst>
                            <p:childTnLst>
                              <p:par>
                                <p:cTn id="63" presetID="2" presetClass="entr" presetSubtype="1" fill="hold" grpId="13" nodeType="afterEffect">
                                  <p:stCondLst>
                                    <p:cond delay="0"/>
                                  </p:stCondLst>
                                  <p:iterate>
                                    <p:tmAbs val="0"/>
                                  </p:iterate>
                                  <p:childTnLst>
                                    <p:set>
                                      <p:cBhvr>
                                        <p:cTn id="64" fill="hold"/>
                                        <p:tgtEl>
                                          <p:spTgt spid="1013"/>
                                        </p:tgtEl>
                                        <p:attrNameLst>
                                          <p:attrName>style.visibility</p:attrName>
                                        </p:attrNameLst>
                                      </p:cBhvr>
                                      <p:to>
                                        <p:strVal val="visible"/>
                                      </p:to>
                                    </p:set>
                                    <p:anim calcmode="lin" valueType="num">
                                      <p:cBhvr>
                                        <p:cTn id="65" dur="250" fill="hold"/>
                                        <p:tgtEl>
                                          <p:spTgt spid="1013"/>
                                        </p:tgtEl>
                                        <p:attrNameLst>
                                          <p:attrName>ppt_x</p:attrName>
                                        </p:attrNameLst>
                                      </p:cBhvr>
                                      <p:tavLst>
                                        <p:tav tm="0">
                                          <p:val>
                                            <p:strVal val="#ppt_x"/>
                                          </p:val>
                                        </p:tav>
                                        <p:tav tm="100000">
                                          <p:val>
                                            <p:strVal val="#ppt_x"/>
                                          </p:val>
                                        </p:tav>
                                      </p:tavLst>
                                    </p:anim>
                                    <p:anim calcmode="lin" valueType="num">
                                      <p:cBhvr>
                                        <p:cTn id="66" dur="250" fill="hold"/>
                                        <p:tgtEl>
                                          <p:spTgt spid="1013"/>
                                        </p:tgtEl>
                                        <p:attrNameLst>
                                          <p:attrName>ppt_y</p:attrName>
                                        </p:attrNameLst>
                                      </p:cBhvr>
                                      <p:tavLst>
                                        <p:tav tm="0">
                                          <p:val>
                                            <p:strVal val="0-#ppt_h/2"/>
                                          </p:val>
                                        </p:tav>
                                        <p:tav tm="100000">
                                          <p:val>
                                            <p:strVal val="#ppt_y"/>
                                          </p:val>
                                        </p:tav>
                                      </p:tavLst>
                                    </p:anim>
                                  </p:childTnLst>
                                </p:cTn>
                              </p:par>
                            </p:childTnLst>
                          </p:cTn>
                        </p:par>
                        <p:par>
                          <p:cTn id="67" fill="hold">
                            <p:stCondLst>
                              <p:cond delay="750"/>
                            </p:stCondLst>
                            <p:childTnLst>
                              <p:par>
                                <p:cTn id="68" presetID="22" presetClass="entr" presetSubtype="8" fill="hold" grpId="14" nodeType="afterEffect">
                                  <p:stCondLst>
                                    <p:cond delay="0"/>
                                  </p:stCondLst>
                                  <p:iterate>
                                    <p:tmAbs val="0"/>
                                  </p:iterate>
                                  <p:childTnLst>
                                    <p:set>
                                      <p:cBhvr>
                                        <p:cTn id="69" fill="hold"/>
                                        <p:tgtEl>
                                          <p:spTgt spid="1015"/>
                                        </p:tgtEl>
                                        <p:attrNameLst>
                                          <p:attrName>style.visibility</p:attrName>
                                        </p:attrNameLst>
                                      </p:cBhvr>
                                      <p:to>
                                        <p:strVal val="visible"/>
                                      </p:to>
                                    </p:set>
                                    <p:animEffect transition="in" filter="wipe(left)">
                                      <p:cBhvr>
                                        <p:cTn id="70" dur="250"/>
                                        <p:tgtEl>
                                          <p:spTgt spid="1015"/>
                                        </p:tgtEl>
                                      </p:cBhvr>
                                    </p:animEffect>
                                  </p:childTnLst>
                                </p:cTn>
                              </p:par>
                            </p:childTnLst>
                          </p:cTn>
                        </p:par>
                        <p:par>
                          <p:cTn id="71" fill="hold">
                            <p:stCondLst>
                              <p:cond delay="1000"/>
                            </p:stCondLst>
                            <p:childTnLst>
                              <p:par>
                                <p:cTn id="72" presetID="10" presetClass="entr" fill="hold" grpId="15" nodeType="afterEffect">
                                  <p:stCondLst>
                                    <p:cond delay="0"/>
                                  </p:stCondLst>
                                  <p:iterate>
                                    <p:tmAbs val="0"/>
                                  </p:iterate>
                                  <p:childTnLst>
                                    <p:set>
                                      <p:cBhvr>
                                        <p:cTn id="73" fill="hold"/>
                                        <p:tgtEl>
                                          <p:spTgt spid="1014"/>
                                        </p:tgtEl>
                                        <p:attrNameLst>
                                          <p:attrName>style.visibility</p:attrName>
                                        </p:attrNameLst>
                                      </p:cBhvr>
                                      <p:to>
                                        <p:strVal val="visible"/>
                                      </p:to>
                                    </p:set>
                                    <p:animEffect transition="in" filter="fade">
                                      <p:cBhvr>
                                        <p:cTn id="74" dur="500"/>
                                        <p:tgtEl>
                                          <p:spTgt spid="1014"/>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16" nodeType="clickEffect">
                                  <p:stCondLst>
                                    <p:cond delay="0"/>
                                  </p:stCondLst>
                                  <p:iterate>
                                    <p:tmAbs val="0"/>
                                  </p:iterate>
                                  <p:childTnLst>
                                    <p:set>
                                      <p:cBhvr>
                                        <p:cTn id="78" fill="hold"/>
                                        <p:tgtEl>
                                          <p:spTgt spid="1006"/>
                                        </p:tgtEl>
                                        <p:attrNameLst>
                                          <p:attrName>style.visibility</p:attrName>
                                        </p:attrNameLst>
                                      </p:cBhvr>
                                      <p:to>
                                        <p:strVal val="visible"/>
                                      </p:to>
                                    </p:set>
                                    <p:anim calcmode="lin" valueType="num">
                                      <p:cBhvr>
                                        <p:cTn id="79" dur="500" fill="hold"/>
                                        <p:tgtEl>
                                          <p:spTgt spid="1006"/>
                                        </p:tgtEl>
                                        <p:attrNameLst>
                                          <p:attrName>ppt_x</p:attrName>
                                        </p:attrNameLst>
                                      </p:cBhvr>
                                      <p:tavLst>
                                        <p:tav tm="0">
                                          <p:val>
                                            <p:strVal val="#ppt_x"/>
                                          </p:val>
                                        </p:tav>
                                        <p:tav tm="100000">
                                          <p:val>
                                            <p:strVal val="#ppt_x"/>
                                          </p:val>
                                        </p:tav>
                                      </p:tavLst>
                                    </p:anim>
                                    <p:anim calcmode="lin" valueType="num">
                                      <p:cBhvr>
                                        <p:cTn id="80" dur="500" fill="hold"/>
                                        <p:tgtEl>
                                          <p:spTgt spid="1006"/>
                                        </p:tgtEl>
                                        <p:attrNameLst>
                                          <p:attrName>ppt_y</p:attrName>
                                        </p:attrNameLst>
                                      </p:cBhvr>
                                      <p:tavLst>
                                        <p:tav tm="0">
                                          <p:val>
                                            <p:strVal val="1+#ppt_h/2"/>
                                          </p:val>
                                        </p:tav>
                                        <p:tav tm="100000">
                                          <p:val>
                                            <p:strVal val="#ppt_y"/>
                                          </p:val>
                                        </p:tav>
                                      </p:tavLst>
                                    </p:anim>
                                  </p:childTnLst>
                                </p:cTn>
                              </p:par>
                            </p:childTnLst>
                          </p:cTn>
                        </p:par>
                        <p:par>
                          <p:cTn id="81" fill="hold">
                            <p:stCondLst>
                              <p:cond delay="500"/>
                            </p:stCondLst>
                            <p:childTnLst>
                              <p:par>
                                <p:cTn id="82" presetID="2" presetClass="entr" presetSubtype="1" fill="hold" grpId="17" nodeType="afterEffect">
                                  <p:stCondLst>
                                    <p:cond delay="0"/>
                                  </p:stCondLst>
                                  <p:iterate>
                                    <p:tmAbs val="0"/>
                                  </p:iterate>
                                  <p:childTnLst>
                                    <p:set>
                                      <p:cBhvr>
                                        <p:cTn id="83" fill="hold"/>
                                        <p:tgtEl>
                                          <p:spTgt spid="1016"/>
                                        </p:tgtEl>
                                        <p:attrNameLst>
                                          <p:attrName>style.visibility</p:attrName>
                                        </p:attrNameLst>
                                      </p:cBhvr>
                                      <p:to>
                                        <p:strVal val="visible"/>
                                      </p:to>
                                    </p:set>
                                    <p:anim calcmode="lin" valueType="num">
                                      <p:cBhvr>
                                        <p:cTn id="84" dur="250" fill="hold"/>
                                        <p:tgtEl>
                                          <p:spTgt spid="1016"/>
                                        </p:tgtEl>
                                        <p:attrNameLst>
                                          <p:attrName>ppt_x</p:attrName>
                                        </p:attrNameLst>
                                      </p:cBhvr>
                                      <p:tavLst>
                                        <p:tav tm="0">
                                          <p:val>
                                            <p:strVal val="#ppt_x"/>
                                          </p:val>
                                        </p:tav>
                                        <p:tav tm="100000">
                                          <p:val>
                                            <p:strVal val="#ppt_x"/>
                                          </p:val>
                                        </p:tav>
                                      </p:tavLst>
                                    </p:anim>
                                    <p:anim calcmode="lin" valueType="num">
                                      <p:cBhvr>
                                        <p:cTn id="85" dur="250" fill="hold"/>
                                        <p:tgtEl>
                                          <p:spTgt spid="1016"/>
                                        </p:tgtEl>
                                        <p:attrNameLst>
                                          <p:attrName>ppt_y</p:attrName>
                                        </p:attrNameLst>
                                      </p:cBhvr>
                                      <p:tavLst>
                                        <p:tav tm="0">
                                          <p:val>
                                            <p:strVal val="0-#ppt_h/2"/>
                                          </p:val>
                                        </p:tav>
                                        <p:tav tm="100000">
                                          <p:val>
                                            <p:strVal val="#ppt_y"/>
                                          </p:val>
                                        </p:tav>
                                      </p:tavLst>
                                    </p:anim>
                                  </p:childTnLst>
                                </p:cTn>
                              </p:par>
                            </p:childTnLst>
                          </p:cTn>
                        </p:par>
                        <p:par>
                          <p:cTn id="86" fill="hold">
                            <p:stCondLst>
                              <p:cond delay="750"/>
                            </p:stCondLst>
                            <p:childTnLst>
                              <p:par>
                                <p:cTn id="87" presetID="22" presetClass="entr" presetSubtype="8" fill="hold" grpId="18" nodeType="afterEffect">
                                  <p:stCondLst>
                                    <p:cond delay="0"/>
                                  </p:stCondLst>
                                  <p:iterate>
                                    <p:tmAbs val="0"/>
                                  </p:iterate>
                                  <p:childTnLst>
                                    <p:set>
                                      <p:cBhvr>
                                        <p:cTn id="88" fill="hold"/>
                                        <p:tgtEl>
                                          <p:spTgt spid="1018"/>
                                        </p:tgtEl>
                                        <p:attrNameLst>
                                          <p:attrName>style.visibility</p:attrName>
                                        </p:attrNameLst>
                                      </p:cBhvr>
                                      <p:to>
                                        <p:strVal val="visible"/>
                                      </p:to>
                                    </p:set>
                                    <p:animEffect transition="in" filter="wipe(left)">
                                      <p:cBhvr>
                                        <p:cTn id="89" dur="250"/>
                                        <p:tgtEl>
                                          <p:spTgt spid="1018"/>
                                        </p:tgtEl>
                                      </p:cBhvr>
                                    </p:animEffect>
                                  </p:childTnLst>
                                </p:cTn>
                              </p:par>
                            </p:childTnLst>
                          </p:cTn>
                        </p:par>
                        <p:par>
                          <p:cTn id="90" fill="hold">
                            <p:stCondLst>
                              <p:cond delay="1000"/>
                            </p:stCondLst>
                            <p:childTnLst>
                              <p:par>
                                <p:cTn id="91" presetID="10" presetClass="entr" fill="hold" grpId="19" nodeType="afterEffect">
                                  <p:stCondLst>
                                    <p:cond delay="0"/>
                                  </p:stCondLst>
                                  <p:iterate>
                                    <p:tmAbs val="0"/>
                                  </p:iterate>
                                  <p:childTnLst>
                                    <p:set>
                                      <p:cBhvr>
                                        <p:cTn id="92" fill="hold"/>
                                        <p:tgtEl>
                                          <p:spTgt spid="1017"/>
                                        </p:tgtEl>
                                        <p:attrNameLst>
                                          <p:attrName>style.visibility</p:attrName>
                                        </p:attrNameLst>
                                      </p:cBhvr>
                                      <p:to>
                                        <p:strVal val="visible"/>
                                      </p:to>
                                    </p:set>
                                    <p:animEffect transition="in" filter="fade">
                                      <p:cBhvr>
                                        <p:cTn id="93" dur="500"/>
                                        <p:tgtEl>
                                          <p:spTgt spid="1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0" grpId="1" animBg="1" advAuto="0"/>
      <p:bldP spid="981" grpId="2" animBg="1" advAuto="0"/>
      <p:bldP spid="986" grpId="3" animBg="1" advAuto="0"/>
      <p:bldP spid="991" grpId="4" animBg="1" advAuto="0"/>
      <p:bldP spid="996" grpId="8" animBg="1" advAuto="0"/>
      <p:bldP spid="1001" grpId="12" animBg="1" advAuto="0"/>
      <p:bldP spid="1006" grpId="16" animBg="1" advAuto="0"/>
      <p:bldP spid="1007" grpId="5" animBg="1" advAuto="0"/>
      <p:bldP spid="1008" grpId="7" animBg="1" advAuto="0"/>
      <p:bldP spid="1009" grpId="6" animBg="1" advAuto="0"/>
      <p:bldP spid="1010" grpId="9" animBg="1" advAuto="0"/>
      <p:bldP spid="1011" grpId="11" animBg="1" advAuto="0"/>
      <p:bldP spid="1012" grpId="10" animBg="1" advAuto="0"/>
      <p:bldP spid="1013" grpId="13" animBg="1" advAuto="0"/>
      <p:bldP spid="1014" grpId="15" animBg="1" advAuto="0"/>
      <p:bldP spid="1015" grpId="14" animBg="1" advAuto="0"/>
      <p:bldP spid="1016" grpId="17" animBg="1" advAuto="0"/>
      <p:bldP spid="1017" grpId="19" animBg="1" advAuto="0"/>
      <p:bldP spid="1018" grpId="18"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2" name="组合 48"/>
          <p:cNvGrpSpPr/>
          <p:nvPr/>
        </p:nvGrpSpPr>
        <p:grpSpPr>
          <a:xfrm>
            <a:off x="404004" y="5581613"/>
            <a:ext cx="955062" cy="955062"/>
            <a:chOff x="0" y="0"/>
            <a:chExt cx="955060" cy="955060"/>
          </a:xfrm>
        </p:grpSpPr>
        <p:sp>
          <p:nvSpPr>
            <p:cNvPr id="1020" name="矩形: 圆角 6"/>
            <p:cNvSpPr/>
            <p:nvPr/>
          </p:nvSpPr>
          <p:spPr>
            <a:xfrm rot="2700000">
              <a:off x="139865" y="139865"/>
              <a:ext cx="675331" cy="675331"/>
            </a:xfrm>
            <a:prstGeom prst="roundRect">
              <a:avLst>
                <a:gd name="adj" fmla="val 13381"/>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021" name="Freeform 27"/>
            <p:cNvSpPr/>
            <p:nvPr/>
          </p:nvSpPr>
          <p:spPr>
            <a:xfrm>
              <a:off x="333185" y="353332"/>
              <a:ext cx="288691" cy="285942"/>
            </a:xfrm>
            <a:custGeom>
              <a:avLst/>
              <a:gdLst/>
              <a:ahLst/>
              <a:cxnLst>
                <a:cxn ang="0">
                  <a:pos x="wd2" y="hd2"/>
                </a:cxn>
                <a:cxn ang="5400000">
                  <a:pos x="wd2" y="hd2"/>
                </a:cxn>
                <a:cxn ang="10800000">
                  <a:pos x="wd2" y="hd2"/>
                </a:cxn>
                <a:cxn ang="16200000">
                  <a:pos x="wd2" y="hd2"/>
                </a:cxn>
              </a:cxnLst>
              <a:rect l="0" t="0" r="r" b="b"/>
              <a:pathLst>
                <a:path w="21600" h="21600" extrusionOk="0">
                  <a:moveTo>
                    <a:pt x="0" y="10125"/>
                  </a:moveTo>
                  <a:cubicBezTo>
                    <a:pt x="0" y="10125"/>
                    <a:pt x="4894" y="13162"/>
                    <a:pt x="6244" y="13837"/>
                  </a:cubicBezTo>
                  <a:cubicBezTo>
                    <a:pt x="20925" y="0"/>
                    <a:pt x="20925" y="0"/>
                    <a:pt x="20925" y="0"/>
                  </a:cubicBezTo>
                  <a:cubicBezTo>
                    <a:pt x="19238" y="844"/>
                    <a:pt x="0" y="10125"/>
                    <a:pt x="0" y="10125"/>
                  </a:cubicBezTo>
                  <a:close/>
                  <a:moveTo>
                    <a:pt x="7087" y="14681"/>
                  </a:moveTo>
                  <a:cubicBezTo>
                    <a:pt x="7931" y="16369"/>
                    <a:pt x="10800" y="21600"/>
                    <a:pt x="10800" y="21600"/>
                  </a:cubicBezTo>
                  <a:cubicBezTo>
                    <a:pt x="10800" y="21600"/>
                    <a:pt x="21431" y="1013"/>
                    <a:pt x="21600" y="675"/>
                  </a:cubicBezTo>
                  <a:cubicBezTo>
                    <a:pt x="21600" y="675"/>
                    <a:pt x="21600" y="675"/>
                    <a:pt x="21600" y="675"/>
                  </a:cubicBezTo>
                  <a:lnTo>
                    <a:pt x="7087" y="14681"/>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grpSp>
        <p:nvGrpSpPr>
          <p:cNvPr id="1025" name="组合 47"/>
          <p:cNvGrpSpPr/>
          <p:nvPr/>
        </p:nvGrpSpPr>
        <p:grpSpPr>
          <a:xfrm>
            <a:off x="404005" y="4191039"/>
            <a:ext cx="955062" cy="955062"/>
            <a:chOff x="0" y="0"/>
            <a:chExt cx="955060" cy="955060"/>
          </a:xfrm>
        </p:grpSpPr>
        <p:sp>
          <p:nvSpPr>
            <p:cNvPr id="1023" name="矩形: 圆角 5"/>
            <p:cNvSpPr/>
            <p:nvPr/>
          </p:nvSpPr>
          <p:spPr>
            <a:xfrm rot="2700000">
              <a:off x="139865" y="139865"/>
              <a:ext cx="675331" cy="675331"/>
            </a:xfrm>
            <a:prstGeom prst="roundRect">
              <a:avLst>
                <a:gd name="adj" fmla="val 13381"/>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024" name="Freeform 28"/>
            <p:cNvSpPr/>
            <p:nvPr/>
          </p:nvSpPr>
          <p:spPr>
            <a:xfrm>
              <a:off x="350419" y="351630"/>
              <a:ext cx="254221" cy="251801"/>
            </a:xfrm>
            <a:custGeom>
              <a:avLst/>
              <a:gdLst/>
              <a:ahLst/>
              <a:cxnLst>
                <a:cxn ang="0">
                  <a:pos x="wd2" y="hd2"/>
                </a:cxn>
                <a:cxn ang="5400000">
                  <a:pos x="wd2" y="hd2"/>
                </a:cxn>
                <a:cxn ang="10800000">
                  <a:pos x="wd2" y="hd2"/>
                </a:cxn>
                <a:cxn ang="16200000">
                  <a:pos x="wd2" y="hd2"/>
                </a:cxn>
              </a:cxnLst>
              <a:rect l="0" t="0" r="r" b="b"/>
              <a:pathLst>
                <a:path w="21600" h="21600" extrusionOk="0">
                  <a:moveTo>
                    <a:pt x="0" y="7425"/>
                  </a:moveTo>
                  <a:cubicBezTo>
                    <a:pt x="0" y="7763"/>
                    <a:pt x="0" y="18900"/>
                    <a:pt x="0" y="18900"/>
                  </a:cubicBezTo>
                  <a:cubicBezTo>
                    <a:pt x="0" y="19406"/>
                    <a:pt x="169" y="19912"/>
                    <a:pt x="506" y="20419"/>
                  </a:cubicBezTo>
                  <a:cubicBezTo>
                    <a:pt x="7425" y="13162"/>
                    <a:pt x="7425" y="13162"/>
                    <a:pt x="7425" y="13162"/>
                  </a:cubicBezTo>
                  <a:lnTo>
                    <a:pt x="0" y="7425"/>
                  </a:lnTo>
                  <a:close/>
                  <a:moveTo>
                    <a:pt x="21431" y="5906"/>
                  </a:moveTo>
                  <a:cubicBezTo>
                    <a:pt x="10800" y="0"/>
                    <a:pt x="10800" y="0"/>
                    <a:pt x="10800" y="0"/>
                  </a:cubicBezTo>
                  <a:cubicBezTo>
                    <a:pt x="169" y="5906"/>
                    <a:pt x="169" y="5906"/>
                    <a:pt x="169" y="5906"/>
                  </a:cubicBezTo>
                  <a:cubicBezTo>
                    <a:pt x="10800" y="14006"/>
                    <a:pt x="10800" y="14006"/>
                    <a:pt x="10800" y="14006"/>
                  </a:cubicBezTo>
                  <a:lnTo>
                    <a:pt x="21431" y="5906"/>
                  </a:lnTo>
                  <a:close/>
                  <a:moveTo>
                    <a:pt x="14175" y="13162"/>
                  </a:moveTo>
                  <a:cubicBezTo>
                    <a:pt x="21094" y="20419"/>
                    <a:pt x="21094" y="20419"/>
                    <a:pt x="21094" y="20419"/>
                  </a:cubicBezTo>
                  <a:cubicBezTo>
                    <a:pt x="21431" y="19912"/>
                    <a:pt x="21600" y="19406"/>
                    <a:pt x="21600" y="18900"/>
                  </a:cubicBezTo>
                  <a:cubicBezTo>
                    <a:pt x="21600" y="18900"/>
                    <a:pt x="21600" y="7931"/>
                    <a:pt x="21600" y="7594"/>
                  </a:cubicBezTo>
                  <a:lnTo>
                    <a:pt x="14175" y="13162"/>
                  </a:lnTo>
                  <a:close/>
                  <a:moveTo>
                    <a:pt x="10800" y="15525"/>
                  </a:moveTo>
                  <a:cubicBezTo>
                    <a:pt x="8606" y="14006"/>
                    <a:pt x="8606" y="14006"/>
                    <a:pt x="8606" y="14006"/>
                  </a:cubicBezTo>
                  <a:cubicBezTo>
                    <a:pt x="1519" y="21262"/>
                    <a:pt x="1519" y="21262"/>
                    <a:pt x="1519" y="21262"/>
                  </a:cubicBezTo>
                  <a:cubicBezTo>
                    <a:pt x="1856" y="21431"/>
                    <a:pt x="2362" y="21600"/>
                    <a:pt x="2700" y="21600"/>
                  </a:cubicBezTo>
                  <a:cubicBezTo>
                    <a:pt x="18900" y="21600"/>
                    <a:pt x="18900" y="21600"/>
                    <a:pt x="18900" y="21600"/>
                  </a:cubicBezTo>
                  <a:cubicBezTo>
                    <a:pt x="19238" y="21600"/>
                    <a:pt x="19744" y="21431"/>
                    <a:pt x="20081" y="21262"/>
                  </a:cubicBezTo>
                  <a:cubicBezTo>
                    <a:pt x="12994" y="14006"/>
                    <a:pt x="12994" y="14006"/>
                    <a:pt x="12994" y="14006"/>
                  </a:cubicBezTo>
                  <a:lnTo>
                    <a:pt x="10800" y="15525"/>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grpSp>
        <p:nvGrpSpPr>
          <p:cNvPr id="1028" name="组合 46"/>
          <p:cNvGrpSpPr/>
          <p:nvPr/>
        </p:nvGrpSpPr>
        <p:grpSpPr>
          <a:xfrm>
            <a:off x="404006" y="2800465"/>
            <a:ext cx="955062" cy="955062"/>
            <a:chOff x="0" y="0"/>
            <a:chExt cx="955060" cy="955060"/>
          </a:xfrm>
        </p:grpSpPr>
        <p:sp>
          <p:nvSpPr>
            <p:cNvPr id="1026" name="矩形: 圆角 4"/>
            <p:cNvSpPr/>
            <p:nvPr/>
          </p:nvSpPr>
          <p:spPr>
            <a:xfrm rot="2700000">
              <a:off x="139865" y="139865"/>
              <a:ext cx="675331" cy="675331"/>
            </a:xfrm>
            <a:prstGeom prst="roundRect">
              <a:avLst>
                <a:gd name="adj" fmla="val 13381"/>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027" name="Freeform 48"/>
            <p:cNvSpPr/>
            <p:nvPr/>
          </p:nvSpPr>
          <p:spPr>
            <a:xfrm>
              <a:off x="328051" y="329476"/>
              <a:ext cx="298956" cy="296109"/>
            </a:xfrm>
            <a:custGeom>
              <a:avLst/>
              <a:gdLst/>
              <a:ahLst/>
              <a:cxnLst>
                <a:cxn ang="0">
                  <a:pos x="wd2" y="hd2"/>
                </a:cxn>
                <a:cxn ang="5400000">
                  <a:pos x="wd2" y="hd2"/>
                </a:cxn>
                <a:cxn ang="10800000">
                  <a:pos x="wd2" y="hd2"/>
                </a:cxn>
                <a:cxn ang="16200000">
                  <a:pos x="wd2" y="hd2"/>
                </a:cxn>
              </a:cxnLst>
              <a:rect l="0" t="0" r="r" b="b"/>
              <a:pathLst>
                <a:path w="21600" h="21600" extrusionOk="0">
                  <a:moveTo>
                    <a:pt x="8775" y="2025"/>
                  </a:moveTo>
                  <a:cubicBezTo>
                    <a:pt x="4050" y="2531"/>
                    <a:pt x="0" y="6750"/>
                    <a:pt x="0" y="11812"/>
                  </a:cubicBezTo>
                  <a:cubicBezTo>
                    <a:pt x="0" y="17212"/>
                    <a:pt x="4388" y="21600"/>
                    <a:pt x="9788" y="21600"/>
                  </a:cubicBezTo>
                  <a:cubicBezTo>
                    <a:pt x="13837" y="21600"/>
                    <a:pt x="17212" y="19237"/>
                    <a:pt x="18731" y="15862"/>
                  </a:cubicBezTo>
                  <a:cubicBezTo>
                    <a:pt x="8775" y="12825"/>
                    <a:pt x="8775" y="12825"/>
                    <a:pt x="8775" y="12825"/>
                  </a:cubicBezTo>
                  <a:lnTo>
                    <a:pt x="8775" y="2025"/>
                  </a:lnTo>
                  <a:close/>
                  <a:moveTo>
                    <a:pt x="10125" y="0"/>
                  </a:moveTo>
                  <a:cubicBezTo>
                    <a:pt x="10125" y="11644"/>
                    <a:pt x="10125" y="11644"/>
                    <a:pt x="10125" y="11644"/>
                  </a:cubicBezTo>
                  <a:cubicBezTo>
                    <a:pt x="20925" y="14850"/>
                    <a:pt x="20925" y="14850"/>
                    <a:pt x="20925" y="14850"/>
                  </a:cubicBezTo>
                  <a:cubicBezTo>
                    <a:pt x="21262" y="13837"/>
                    <a:pt x="21600" y="12656"/>
                    <a:pt x="21600" y="11137"/>
                  </a:cubicBezTo>
                  <a:cubicBezTo>
                    <a:pt x="21600" y="5063"/>
                    <a:pt x="15862" y="0"/>
                    <a:pt x="10125"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grpSp>
        <p:nvGrpSpPr>
          <p:cNvPr id="1031" name="组合 45"/>
          <p:cNvGrpSpPr/>
          <p:nvPr/>
        </p:nvGrpSpPr>
        <p:grpSpPr>
          <a:xfrm>
            <a:off x="404007" y="1409891"/>
            <a:ext cx="955062" cy="955062"/>
            <a:chOff x="0" y="0"/>
            <a:chExt cx="955060" cy="955060"/>
          </a:xfrm>
        </p:grpSpPr>
        <p:sp>
          <p:nvSpPr>
            <p:cNvPr id="1029" name="矩形: 圆角 3"/>
            <p:cNvSpPr/>
            <p:nvPr/>
          </p:nvSpPr>
          <p:spPr>
            <a:xfrm rot="2700000">
              <a:off x="139865" y="139865"/>
              <a:ext cx="675331" cy="675331"/>
            </a:xfrm>
            <a:prstGeom prst="roundRect">
              <a:avLst>
                <a:gd name="adj" fmla="val 13381"/>
              </a:avLst>
            </a:prstGeom>
            <a:solidFill>
              <a:srgbClr val="EDAC5D"/>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030" name="Freeform 58"/>
            <p:cNvSpPr/>
            <p:nvPr/>
          </p:nvSpPr>
          <p:spPr>
            <a:xfrm>
              <a:off x="341817" y="324843"/>
              <a:ext cx="307171" cy="307171"/>
            </a:xfrm>
            <a:custGeom>
              <a:avLst/>
              <a:gdLst/>
              <a:ahLst/>
              <a:cxnLst>
                <a:cxn ang="0">
                  <a:pos x="wd2" y="hd2"/>
                </a:cxn>
                <a:cxn ang="5400000">
                  <a:pos x="wd2" y="hd2"/>
                </a:cxn>
                <a:cxn ang="10800000">
                  <a:pos x="wd2" y="hd2"/>
                </a:cxn>
                <a:cxn ang="16200000">
                  <a:pos x="wd2" y="hd2"/>
                </a:cxn>
              </a:cxnLst>
              <a:rect l="0" t="0" r="r" b="b"/>
              <a:pathLst>
                <a:path w="21474" h="21474" extrusionOk="0">
                  <a:moveTo>
                    <a:pt x="18251" y="5567"/>
                  </a:moveTo>
                  <a:cubicBezTo>
                    <a:pt x="18753" y="5065"/>
                    <a:pt x="18753" y="5065"/>
                    <a:pt x="18753" y="5065"/>
                  </a:cubicBezTo>
                  <a:cubicBezTo>
                    <a:pt x="18753" y="4562"/>
                    <a:pt x="18753" y="4562"/>
                    <a:pt x="18753" y="4562"/>
                  </a:cubicBezTo>
                  <a:cubicBezTo>
                    <a:pt x="18753" y="3558"/>
                    <a:pt x="17916" y="2721"/>
                    <a:pt x="16912" y="2721"/>
                  </a:cubicBezTo>
                  <a:cubicBezTo>
                    <a:pt x="16409" y="2721"/>
                    <a:pt x="16409" y="2721"/>
                    <a:pt x="16409" y="2721"/>
                  </a:cubicBezTo>
                  <a:cubicBezTo>
                    <a:pt x="15907" y="3223"/>
                    <a:pt x="15907" y="3223"/>
                    <a:pt x="15907" y="3223"/>
                  </a:cubicBezTo>
                  <a:lnTo>
                    <a:pt x="18251" y="5567"/>
                  </a:lnTo>
                  <a:close/>
                  <a:moveTo>
                    <a:pt x="10047" y="15279"/>
                  </a:moveTo>
                  <a:cubicBezTo>
                    <a:pt x="4186" y="18293"/>
                    <a:pt x="4186" y="18293"/>
                    <a:pt x="4186" y="18293"/>
                  </a:cubicBezTo>
                  <a:cubicBezTo>
                    <a:pt x="3516" y="18627"/>
                    <a:pt x="3014" y="17958"/>
                    <a:pt x="3181" y="17288"/>
                  </a:cubicBezTo>
                  <a:cubicBezTo>
                    <a:pt x="6028" y="11427"/>
                    <a:pt x="6028" y="11427"/>
                    <a:pt x="6028" y="11427"/>
                  </a:cubicBezTo>
                  <a:cubicBezTo>
                    <a:pt x="6195" y="11260"/>
                    <a:pt x="6195" y="10925"/>
                    <a:pt x="6363" y="10758"/>
                  </a:cubicBezTo>
                  <a:cubicBezTo>
                    <a:pt x="14567" y="2721"/>
                    <a:pt x="14567" y="2721"/>
                    <a:pt x="14567" y="2721"/>
                  </a:cubicBezTo>
                  <a:cubicBezTo>
                    <a:pt x="1842" y="2721"/>
                    <a:pt x="1842" y="2721"/>
                    <a:pt x="1842" y="2721"/>
                  </a:cubicBezTo>
                  <a:cubicBezTo>
                    <a:pt x="837" y="2721"/>
                    <a:pt x="0" y="3558"/>
                    <a:pt x="0" y="4562"/>
                  </a:cubicBezTo>
                  <a:cubicBezTo>
                    <a:pt x="0" y="19632"/>
                    <a:pt x="0" y="19632"/>
                    <a:pt x="0" y="19632"/>
                  </a:cubicBezTo>
                  <a:cubicBezTo>
                    <a:pt x="0" y="20637"/>
                    <a:pt x="837" y="21474"/>
                    <a:pt x="1842" y="21474"/>
                  </a:cubicBezTo>
                  <a:cubicBezTo>
                    <a:pt x="16912" y="21474"/>
                    <a:pt x="16912" y="21474"/>
                    <a:pt x="16912" y="21474"/>
                  </a:cubicBezTo>
                  <a:cubicBezTo>
                    <a:pt x="17916" y="21474"/>
                    <a:pt x="18753" y="20637"/>
                    <a:pt x="18753" y="19632"/>
                  </a:cubicBezTo>
                  <a:cubicBezTo>
                    <a:pt x="18753" y="6907"/>
                    <a:pt x="18753" y="6907"/>
                    <a:pt x="18753" y="6907"/>
                  </a:cubicBezTo>
                  <a:cubicBezTo>
                    <a:pt x="10716" y="14944"/>
                    <a:pt x="10716" y="14944"/>
                    <a:pt x="10716" y="14944"/>
                  </a:cubicBezTo>
                  <a:cubicBezTo>
                    <a:pt x="10549" y="15279"/>
                    <a:pt x="10214" y="15279"/>
                    <a:pt x="10047" y="15279"/>
                  </a:cubicBezTo>
                  <a:close/>
                  <a:moveTo>
                    <a:pt x="4521" y="16451"/>
                  </a:moveTo>
                  <a:cubicBezTo>
                    <a:pt x="4353" y="16786"/>
                    <a:pt x="4688" y="17121"/>
                    <a:pt x="5023" y="16953"/>
                  </a:cubicBezTo>
                  <a:cubicBezTo>
                    <a:pt x="8540" y="14776"/>
                    <a:pt x="8540" y="14776"/>
                    <a:pt x="8540" y="14776"/>
                  </a:cubicBezTo>
                  <a:cubicBezTo>
                    <a:pt x="6698" y="12934"/>
                    <a:pt x="6698" y="12934"/>
                    <a:pt x="6698" y="12934"/>
                  </a:cubicBezTo>
                  <a:lnTo>
                    <a:pt x="4521" y="16451"/>
                  </a:lnTo>
                  <a:close/>
                  <a:moveTo>
                    <a:pt x="7367" y="11762"/>
                  </a:moveTo>
                  <a:cubicBezTo>
                    <a:pt x="7702" y="11930"/>
                    <a:pt x="8874" y="13269"/>
                    <a:pt x="9712" y="14107"/>
                  </a:cubicBezTo>
                  <a:cubicBezTo>
                    <a:pt x="17247" y="6572"/>
                    <a:pt x="17247" y="6572"/>
                    <a:pt x="17247" y="6572"/>
                  </a:cubicBezTo>
                  <a:cubicBezTo>
                    <a:pt x="14902" y="4227"/>
                    <a:pt x="14902" y="4227"/>
                    <a:pt x="14902" y="4227"/>
                  </a:cubicBezTo>
                  <a:lnTo>
                    <a:pt x="7367" y="11762"/>
                  </a:lnTo>
                  <a:close/>
                  <a:moveTo>
                    <a:pt x="21098" y="2721"/>
                  </a:moveTo>
                  <a:cubicBezTo>
                    <a:pt x="18753" y="376"/>
                    <a:pt x="18753" y="376"/>
                    <a:pt x="18753" y="376"/>
                  </a:cubicBezTo>
                  <a:cubicBezTo>
                    <a:pt x="18084" y="-126"/>
                    <a:pt x="17247" y="-126"/>
                    <a:pt x="16744" y="376"/>
                  </a:cubicBezTo>
                  <a:cubicBezTo>
                    <a:pt x="14567" y="2721"/>
                    <a:pt x="14567" y="2721"/>
                    <a:pt x="14567" y="2721"/>
                  </a:cubicBezTo>
                  <a:cubicBezTo>
                    <a:pt x="16409" y="2721"/>
                    <a:pt x="16409" y="2721"/>
                    <a:pt x="16409" y="2721"/>
                  </a:cubicBezTo>
                  <a:cubicBezTo>
                    <a:pt x="17247" y="1883"/>
                    <a:pt x="17247" y="1883"/>
                    <a:pt x="17247" y="1883"/>
                  </a:cubicBezTo>
                  <a:cubicBezTo>
                    <a:pt x="17581" y="1548"/>
                    <a:pt x="17916" y="1548"/>
                    <a:pt x="18251" y="1883"/>
                  </a:cubicBezTo>
                  <a:cubicBezTo>
                    <a:pt x="19591" y="3223"/>
                    <a:pt x="19591" y="3223"/>
                    <a:pt x="19591" y="3223"/>
                  </a:cubicBezTo>
                  <a:cubicBezTo>
                    <a:pt x="19926" y="3558"/>
                    <a:pt x="19926" y="3893"/>
                    <a:pt x="19591" y="4227"/>
                  </a:cubicBezTo>
                  <a:cubicBezTo>
                    <a:pt x="18753" y="5065"/>
                    <a:pt x="18753" y="5065"/>
                    <a:pt x="18753" y="5065"/>
                  </a:cubicBezTo>
                  <a:cubicBezTo>
                    <a:pt x="18753" y="6907"/>
                    <a:pt x="18753" y="6907"/>
                    <a:pt x="18753" y="6907"/>
                  </a:cubicBezTo>
                  <a:cubicBezTo>
                    <a:pt x="21098" y="4730"/>
                    <a:pt x="21098" y="4730"/>
                    <a:pt x="21098" y="4730"/>
                  </a:cubicBezTo>
                  <a:cubicBezTo>
                    <a:pt x="21600" y="4060"/>
                    <a:pt x="21600" y="3223"/>
                    <a:pt x="21098" y="2721"/>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sp>
        <p:nvSpPr>
          <p:cNvPr id="1032" name="文本框 12"/>
          <p:cNvSpPr txBox="1"/>
          <p:nvPr/>
        </p:nvSpPr>
        <p:spPr>
          <a:xfrm>
            <a:off x="1463034" y="1526818"/>
            <a:ext cx="2315938"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EDAC5D"/>
                </a:solidFill>
                <a:latin typeface="方正大标宋简体"/>
                <a:ea typeface="方正大标宋简体"/>
                <a:cs typeface="方正大标宋简体"/>
                <a:sym typeface="方正大标宋简体"/>
              </a:defRPr>
            </a:lvl1pPr>
          </a:lstStyle>
          <a:p>
            <a:r>
              <a:t>添加业务说明</a:t>
            </a:r>
          </a:p>
        </p:txBody>
      </p:sp>
      <p:sp>
        <p:nvSpPr>
          <p:cNvPr id="1033" name="文本框 13"/>
          <p:cNvSpPr txBox="1"/>
          <p:nvPr/>
        </p:nvSpPr>
        <p:spPr>
          <a:xfrm>
            <a:off x="1483671" y="1905293"/>
            <a:ext cx="4028446" cy="675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a:t>
            </a:r>
          </a:p>
        </p:txBody>
      </p:sp>
      <p:sp>
        <p:nvSpPr>
          <p:cNvPr id="1034" name="文本框 17"/>
          <p:cNvSpPr txBox="1"/>
          <p:nvPr/>
        </p:nvSpPr>
        <p:spPr>
          <a:xfrm>
            <a:off x="1463034" y="2945928"/>
            <a:ext cx="2315938"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2"/>
                </a:solidFill>
                <a:latin typeface="方正大标宋简体"/>
                <a:ea typeface="方正大标宋简体"/>
                <a:cs typeface="方正大标宋简体"/>
                <a:sym typeface="方正大标宋简体"/>
              </a:defRPr>
            </a:lvl1pPr>
          </a:lstStyle>
          <a:p>
            <a:r>
              <a:t>添加业务说明</a:t>
            </a:r>
          </a:p>
        </p:txBody>
      </p:sp>
      <p:sp>
        <p:nvSpPr>
          <p:cNvPr id="1035" name="文本框 18"/>
          <p:cNvSpPr txBox="1"/>
          <p:nvPr/>
        </p:nvSpPr>
        <p:spPr>
          <a:xfrm>
            <a:off x="1483672" y="3324404"/>
            <a:ext cx="4028446"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a:t>
            </a:r>
          </a:p>
        </p:txBody>
      </p:sp>
      <p:sp>
        <p:nvSpPr>
          <p:cNvPr id="1036" name="文本框 20"/>
          <p:cNvSpPr txBox="1"/>
          <p:nvPr/>
        </p:nvSpPr>
        <p:spPr>
          <a:xfrm>
            <a:off x="1463034" y="4365040"/>
            <a:ext cx="2315938"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1"/>
                </a:solidFill>
                <a:latin typeface="方正大标宋简体"/>
                <a:ea typeface="方正大标宋简体"/>
                <a:cs typeface="方正大标宋简体"/>
                <a:sym typeface="方正大标宋简体"/>
              </a:defRPr>
            </a:lvl1pPr>
          </a:lstStyle>
          <a:p>
            <a:r>
              <a:t>添加业务说明</a:t>
            </a:r>
          </a:p>
        </p:txBody>
      </p:sp>
      <p:sp>
        <p:nvSpPr>
          <p:cNvPr id="1037" name="文本框 21"/>
          <p:cNvSpPr txBox="1"/>
          <p:nvPr/>
        </p:nvSpPr>
        <p:spPr>
          <a:xfrm>
            <a:off x="1483672" y="4743515"/>
            <a:ext cx="4028446"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a:t>
            </a:r>
          </a:p>
        </p:txBody>
      </p:sp>
      <p:sp>
        <p:nvSpPr>
          <p:cNvPr id="1038" name="文本框 23"/>
          <p:cNvSpPr txBox="1"/>
          <p:nvPr/>
        </p:nvSpPr>
        <p:spPr>
          <a:xfrm>
            <a:off x="1463034" y="5784150"/>
            <a:ext cx="2315938"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4"/>
                </a:solidFill>
                <a:latin typeface="方正大标宋简体"/>
                <a:ea typeface="方正大标宋简体"/>
                <a:cs typeface="方正大标宋简体"/>
                <a:sym typeface="方正大标宋简体"/>
              </a:defRPr>
            </a:lvl1pPr>
          </a:lstStyle>
          <a:p>
            <a:r>
              <a:t>添加业务说明</a:t>
            </a:r>
          </a:p>
        </p:txBody>
      </p:sp>
      <p:sp>
        <p:nvSpPr>
          <p:cNvPr id="1039" name="文本框 24"/>
          <p:cNvSpPr txBox="1"/>
          <p:nvPr/>
        </p:nvSpPr>
        <p:spPr>
          <a:xfrm>
            <a:off x="1483672" y="6162625"/>
            <a:ext cx="4028446" cy="675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a:t>
            </a:r>
          </a:p>
        </p:txBody>
      </p:sp>
      <p:grpSp>
        <p:nvGrpSpPr>
          <p:cNvPr id="1048" name="组合 36"/>
          <p:cNvGrpSpPr/>
          <p:nvPr/>
        </p:nvGrpSpPr>
        <p:grpSpPr>
          <a:xfrm>
            <a:off x="-1" y="378661"/>
            <a:ext cx="12197155" cy="733855"/>
            <a:chOff x="0" y="0"/>
            <a:chExt cx="12197154" cy="733853"/>
          </a:xfrm>
        </p:grpSpPr>
        <p:grpSp>
          <p:nvGrpSpPr>
            <p:cNvPr id="1044" name="组合 37"/>
            <p:cNvGrpSpPr/>
            <p:nvPr/>
          </p:nvGrpSpPr>
          <p:grpSpPr>
            <a:xfrm>
              <a:off x="0" y="16989"/>
              <a:ext cx="814276" cy="670131"/>
              <a:chOff x="0" y="0"/>
              <a:chExt cx="814275" cy="670129"/>
            </a:xfrm>
          </p:grpSpPr>
          <p:sp>
            <p:nvSpPr>
              <p:cNvPr id="1040" name="矩形 41"/>
              <p:cNvSpPr/>
              <p:nvPr/>
            </p:nvSpPr>
            <p:spPr>
              <a:xfrm>
                <a:off x="0" y="0"/>
                <a:ext cx="814276" cy="155359"/>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041" name="矩形 42"/>
              <p:cNvSpPr/>
              <p:nvPr/>
            </p:nvSpPr>
            <p:spPr>
              <a:xfrm>
                <a:off x="0" y="171590"/>
                <a:ext cx="814276" cy="155359"/>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042" name="矩形 43"/>
              <p:cNvSpPr/>
              <p:nvPr/>
            </p:nvSpPr>
            <p:spPr>
              <a:xfrm>
                <a:off x="0" y="343180"/>
                <a:ext cx="814276" cy="155359"/>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043" name="矩形 44"/>
              <p:cNvSpPr/>
              <p:nvPr/>
            </p:nvSpPr>
            <p:spPr>
              <a:xfrm>
                <a:off x="0" y="514771"/>
                <a:ext cx="814276" cy="155359"/>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1045" name="文本框 38"/>
            <p:cNvSpPr txBox="1"/>
            <p:nvPr/>
          </p:nvSpPr>
          <p:spPr>
            <a:xfrm>
              <a:off x="840943" y="0"/>
              <a:ext cx="2065973"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400">
                  <a:solidFill>
                    <a:srgbClr val="232226"/>
                  </a:solidFill>
                  <a:latin typeface="方正大标宋简体"/>
                  <a:ea typeface="方正大标宋简体"/>
                  <a:cs typeface="方正大标宋简体"/>
                  <a:sym typeface="方正大标宋简体"/>
                </a:defRPr>
              </a:lvl1pPr>
            </a:lstStyle>
            <a:p>
              <a:r>
                <a:t>点击添加标题</a:t>
              </a:r>
            </a:p>
          </p:txBody>
        </p:sp>
        <p:sp>
          <p:nvSpPr>
            <p:cNvPr id="1046" name="文本框 39"/>
            <p:cNvSpPr txBox="1"/>
            <p:nvPr/>
          </p:nvSpPr>
          <p:spPr>
            <a:xfrm>
              <a:off x="864758" y="363013"/>
              <a:ext cx="3266124"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a:solidFill>
                    <a:srgbClr val="808080"/>
                  </a:solidFill>
                </a:defRPr>
              </a:lvl1pPr>
            </a:lstStyle>
            <a:p>
              <a:r>
                <a:t>Add your text here please</a:t>
              </a:r>
            </a:p>
          </p:txBody>
        </p:sp>
        <p:sp>
          <p:nvSpPr>
            <p:cNvPr id="1047" name="矩形 40"/>
            <p:cNvSpPr/>
            <p:nvPr/>
          </p:nvSpPr>
          <p:spPr>
            <a:xfrm>
              <a:off x="3917154" y="528344"/>
              <a:ext cx="8280001" cy="36001"/>
            </a:xfrm>
            <a:prstGeom prst="rect">
              <a:avLst/>
            </a:prstGeom>
            <a:gradFill flip="none" rotWithShape="1">
              <a:gsLst>
                <a:gs pos="0">
                  <a:schemeClr val="accent3"/>
                </a:gs>
                <a:gs pos="25000">
                  <a:srgbClr val="EDAC5D"/>
                </a:gs>
                <a:gs pos="50000">
                  <a:schemeClr val="accent2"/>
                </a:gs>
                <a:gs pos="74000">
                  <a:schemeClr val="accent1"/>
                </a:gs>
                <a:gs pos="75000">
                  <a:schemeClr val="accent4"/>
                </a:gs>
                <a:gs pos="100000">
                  <a:schemeClr val="accent4"/>
                </a:gs>
              </a:gsLst>
              <a:lin ang="0" scaled="0"/>
            </a:gra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pic>
        <p:nvPicPr>
          <p:cNvPr id="1049" name="图片 34" descr="图片 34"/>
          <p:cNvPicPr>
            <a:picLocks noChangeAspect="1"/>
          </p:cNvPicPr>
          <p:nvPr/>
        </p:nvPicPr>
        <p:blipFill>
          <a:blip r:embed="rId2">
            <a:extLst/>
          </a:blip>
          <a:stretch>
            <a:fillRect/>
          </a:stretch>
        </p:blipFill>
        <p:spPr>
          <a:xfrm>
            <a:off x="6400801" y="4914"/>
            <a:ext cx="5791201" cy="6858001"/>
          </a:xfrm>
          <a:prstGeom prst="rect">
            <a:avLst/>
          </a:prstGeom>
          <a:ln w="12700">
            <a:miter lim="400000"/>
          </a:ln>
        </p:spPr>
      </p:pic>
      <p:sp>
        <p:nvSpPr>
          <p:cNvPr id="1050" name="矩形 35"/>
          <p:cNvSpPr/>
          <p:nvPr/>
        </p:nvSpPr>
        <p:spPr>
          <a:xfrm>
            <a:off x="6405285" y="-2949"/>
            <a:ext cx="5798931" cy="6858001"/>
          </a:xfrm>
          <a:prstGeom prst="rect">
            <a:avLst/>
          </a:prstGeom>
          <a:solidFill>
            <a:srgbClr val="232226">
              <a:alpha val="54000"/>
            </a:srgbClr>
          </a:solidFill>
          <a:ln w="12700">
            <a:miter lim="400000"/>
          </a:ln>
        </p:spPr>
        <p:txBody>
          <a:bodyPr lIns="45719" rIns="45719" anchor="ctr"/>
          <a:lstStyle/>
          <a:p>
            <a:pPr algn="ctr">
              <a:defRPr>
                <a:solidFill>
                  <a:srgbClr val="F2F2F2"/>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031"/>
                                        </p:tgtEl>
                                        <p:attrNameLst>
                                          <p:attrName>style.visibility</p:attrName>
                                        </p:attrNameLst>
                                      </p:cBhvr>
                                      <p:to>
                                        <p:strVal val="visible"/>
                                      </p:to>
                                    </p:set>
                                    <p:anim calcmode="lin" valueType="num">
                                      <p:cBhvr>
                                        <p:cTn id="7" dur="500" fill="hold"/>
                                        <p:tgtEl>
                                          <p:spTgt spid="1031"/>
                                        </p:tgtEl>
                                        <p:attrNameLst>
                                          <p:attrName>ppt_x</p:attrName>
                                        </p:attrNameLst>
                                      </p:cBhvr>
                                      <p:tavLst>
                                        <p:tav tm="0">
                                          <p:val>
                                            <p:strVal val="0-#ppt_w/2"/>
                                          </p:val>
                                        </p:tav>
                                        <p:tav tm="100000">
                                          <p:val>
                                            <p:strVal val="#ppt_x"/>
                                          </p:val>
                                        </p:tav>
                                      </p:tavLst>
                                    </p:anim>
                                    <p:anim calcmode="lin" valueType="num">
                                      <p:cBhvr>
                                        <p:cTn id="8" dur="500" fill="hold"/>
                                        <p:tgtEl>
                                          <p:spTgt spid="10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2" nodeType="afterEffect">
                                  <p:stCondLst>
                                    <p:cond delay="0"/>
                                  </p:stCondLst>
                                  <p:iterate>
                                    <p:tmAbs val="0"/>
                                  </p:iterate>
                                  <p:childTnLst>
                                    <p:set>
                                      <p:cBhvr>
                                        <p:cTn id="11" fill="hold"/>
                                        <p:tgtEl>
                                          <p:spTgt spid="1032"/>
                                        </p:tgtEl>
                                        <p:attrNameLst>
                                          <p:attrName>style.visibility</p:attrName>
                                        </p:attrNameLst>
                                      </p:cBhvr>
                                      <p:to>
                                        <p:strVal val="visible"/>
                                      </p:to>
                                    </p:set>
                                    <p:anim calcmode="lin" valueType="num">
                                      <p:cBhvr>
                                        <p:cTn id="12" dur="250" fill="hold"/>
                                        <p:tgtEl>
                                          <p:spTgt spid="1032"/>
                                        </p:tgtEl>
                                        <p:attrNameLst>
                                          <p:attrName>ppt_x</p:attrName>
                                        </p:attrNameLst>
                                      </p:cBhvr>
                                      <p:tavLst>
                                        <p:tav tm="0">
                                          <p:val>
                                            <p:strVal val="#ppt_x"/>
                                          </p:val>
                                        </p:tav>
                                        <p:tav tm="100000">
                                          <p:val>
                                            <p:strVal val="#ppt_x"/>
                                          </p:val>
                                        </p:tav>
                                      </p:tavLst>
                                    </p:anim>
                                    <p:anim calcmode="lin" valueType="num">
                                      <p:cBhvr>
                                        <p:cTn id="13" dur="250" fill="hold"/>
                                        <p:tgtEl>
                                          <p:spTgt spid="1032"/>
                                        </p:tgtEl>
                                        <p:attrNameLst>
                                          <p:attrName>ppt_y</p:attrName>
                                        </p:attrNameLst>
                                      </p:cBhvr>
                                      <p:tavLst>
                                        <p:tav tm="0">
                                          <p:val>
                                            <p:strVal val="0-#ppt_h/2"/>
                                          </p:val>
                                        </p:tav>
                                        <p:tav tm="100000">
                                          <p:val>
                                            <p:strVal val="#ppt_y"/>
                                          </p:val>
                                        </p:tav>
                                      </p:tavLst>
                                    </p:anim>
                                  </p:childTnLst>
                                </p:cTn>
                              </p:par>
                            </p:childTnLst>
                          </p:cTn>
                        </p:par>
                        <p:par>
                          <p:cTn id="14" fill="hold">
                            <p:stCondLst>
                              <p:cond delay="750"/>
                            </p:stCondLst>
                            <p:childTnLst>
                              <p:par>
                                <p:cTn id="15" presetID="10" presetClass="entr" fill="hold" grpId="3" nodeType="afterEffect">
                                  <p:stCondLst>
                                    <p:cond delay="0"/>
                                  </p:stCondLst>
                                  <p:iterate>
                                    <p:tmAbs val="0"/>
                                  </p:iterate>
                                  <p:childTnLst>
                                    <p:set>
                                      <p:cBhvr>
                                        <p:cTn id="16" fill="hold"/>
                                        <p:tgtEl>
                                          <p:spTgt spid="1033"/>
                                        </p:tgtEl>
                                        <p:attrNameLst>
                                          <p:attrName>style.visibility</p:attrName>
                                        </p:attrNameLst>
                                      </p:cBhvr>
                                      <p:to>
                                        <p:strVal val="visible"/>
                                      </p:to>
                                    </p:set>
                                    <p:animEffect transition="in" filter="fade">
                                      <p:cBhvr>
                                        <p:cTn id="17" dur="500"/>
                                        <p:tgtEl>
                                          <p:spTgt spid="103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4" nodeType="clickEffect">
                                  <p:stCondLst>
                                    <p:cond delay="0"/>
                                  </p:stCondLst>
                                  <p:iterate>
                                    <p:tmAbs val="0"/>
                                  </p:iterate>
                                  <p:childTnLst>
                                    <p:set>
                                      <p:cBhvr>
                                        <p:cTn id="21" fill="hold"/>
                                        <p:tgtEl>
                                          <p:spTgt spid="1028"/>
                                        </p:tgtEl>
                                        <p:attrNameLst>
                                          <p:attrName>style.visibility</p:attrName>
                                        </p:attrNameLst>
                                      </p:cBhvr>
                                      <p:to>
                                        <p:strVal val="visible"/>
                                      </p:to>
                                    </p:set>
                                    <p:anim calcmode="lin" valueType="num">
                                      <p:cBhvr>
                                        <p:cTn id="22" dur="500" fill="hold"/>
                                        <p:tgtEl>
                                          <p:spTgt spid="1028"/>
                                        </p:tgtEl>
                                        <p:attrNameLst>
                                          <p:attrName>ppt_x</p:attrName>
                                        </p:attrNameLst>
                                      </p:cBhvr>
                                      <p:tavLst>
                                        <p:tav tm="0">
                                          <p:val>
                                            <p:strVal val="0-#ppt_w/2"/>
                                          </p:val>
                                        </p:tav>
                                        <p:tav tm="100000">
                                          <p:val>
                                            <p:strVal val="#ppt_x"/>
                                          </p:val>
                                        </p:tav>
                                      </p:tavLst>
                                    </p:anim>
                                    <p:anim calcmode="lin" valueType="num">
                                      <p:cBhvr>
                                        <p:cTn id="23" dur="500" fill="hold"/>
                                        <p:tgtEl>
                                          <p:spTgt spid="1028"/>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1" fill="hold" grpId="5" nodeType="afterEffect">
                                  <p:stCondLst>
                                    <p:cond delay="0"/>
                                  </p:stCondLst>
                                  <p:iterate>
                                    <p:tmAbs val="0"/>
                                  </p:iterate>
                                  <p:childTnLst>
                                    <p:set>
                                      <p:cBhvr>
                                        <p:cTn id="26" fill="hold"/>
                                        <p:tgtEl>
                                          <p:spTgt spid="1034"/>
                                        </p:tgtEl>
                                        <p:attrNameLst>
                                          <p:attrName>style.visibility</p:attrName>
                                        </p:attrNameLst>
                                      </p:cBhvr>
                                      <p:to>
                                        <p:strVal val="visible"/>
                                      </p:to>
                                    </p:set>
                                    <p:anim calcmode="lin" valueType="num">
                                      <p:cBhvr>
                                        <p:cTn id="27" dur="250" fill="hold"/>
                                        <p:tgtEl>
                                          <p:spTgt spid="1034"/>
                                        </p:tgtEl>
                                        <p:attrNameLst>
                                          <p:attrName>ppt_x</p:attrName>
                                        </p:attrNameLst>
                                      </p:cBhvr>
                                      <p:tavLst>
                                        <p:tav tm="0">
                                          <p:val>
                                            <p:strVal val="#ppt_x"/>
                                          </p:val>
                                        </p:tav>
                                        <p:tav tm="100000">
                                          <p:val>
                                            <p:strVal val="#ppt_x"/>
                                          </p:val>
                                        </p:tav>
                                      </p:tavLst>
                                    </p:anim>
                                    <p:anim calcmode="lin" valueType="num">
                                      <p:cBhvr>
                                        <p:cTn id="28" dur="250" fill="hold"/>
                                        <p:tgtEl>
                                          <p:spTgt spid="1034"/>
                                        </p:tgtEl>
                                        <p:attrNameLst>
                                          <p:attrName>ppt_y</p:attrName>
                                        </p:attrNameLst>
                                      </p:cBhvr>
                                      <p:tavLst>
                                        <p:tav tm="0">
                                          <p:val>
                                            <p:strVal val="0-#ppt_h/2"/>
                                          </p:val>
                                        </p:tav>
                                        <p:tav tm="100000">
                                          <p:val>
                                            <p:strVal val="#ppt_y"/>
                                          </p:val>
                                        </p:tav>
                                      </p:tavLst>
                                    </p:anim>
                                  </p:childTnLst>
                                </p:cTn>
                              </p:par>
                            </p:childTnLst>
                          </p:cTn>
                        </p:par>
                        <p:par>
                          <p:cTn id="29" fill="hold">
                            <p:stCondLst>
                              <p:cond delay="750"/>
                            </p:stCondLst>
                            <p:childTnLst>
                              <p:par>
                                <p:cTn id="30" presetID="10" presetClass="entr" fill="hold" grpId="6" nodeType="afterEffect">
                                  <p:stCondLst>
                                    <p:cond delay="0"/>
                                  </p:stCondLst>
                                  <p:iterate>
                                    <p:tmAbs val="0"/>
                                  </p:iterate>
                                  <p:childTnLst>
                                    <p:set>
                                      <p:cBhvr>
                                        <p:cTn id="31" fill="hold"/>
                                        <p:tgtEl>
                                          <p:spTgt spid="1035"/>
                                        </p:tgtEl>
                                        <p:attrNameLst>
                                          <p:attrName>style.visibility</p:attrName>
                                        </p:attrNameLst>
                                      </p:cBhvr>
                                      <p:to>
                                        <p:strVal val="visible"/>
                                      </p:to>
                                    </p:set>
                                    <p:animEffect transition="in" filter="fade">
                                      <p:cBhvr>
                                        <p:cTn id="32" dur="500"/>
                                        <p:tgtEl>
                                          <p:spTgt spid="103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7" nodeType="clickEffect">
                                  <p:stCondLst>
                                    <p:cond delay="0"/>
                                  </p:stCondLst>
                                  <p:iterate>
                                    <p:tmAbs val="0"/>
                                  </p:iterate>
                                  <p:childTnLst>
                                    <p:set>
                                      <p:cBhvr>
                                        <p:cTn id="36" fill="hold"/>
                                        <p:tgtEl>
                                          <p:spTgt spid="1025"/>
                                        </p:tgtEl>
                                        <p:attrNameLst>
                                          <p:attrName>style.visibility</p:attrName>
                                        </p:attrNameLst>
                                      </p:cBhvr>
                                      <p:to>
                                        <p:strVal val="visible"/>
                                      </p:to>
                                    </p:set>
                                    <p:anim calcmode="lin" valueType="num">
                                      <p:cBhvr>
                                        <p:cTn id="37" dur="500" fill="hold"/>
                                        <p:tgtEl>
                                          <p:spTgt spid="1025"/>
                                        </p:tgtEl>
                                        <p:attrNameLst>
                                          <p:attrName>ppt_x</p:attrName>
                                        </p:attrNameLst>
                                      </p:cBhvr>
                                      <p:tavLst>
                                        <p:tav tm="0">
                                          <p:val>
                                            <p:strVal val="0-#ppt_w/2"/>
                                          </p:val>
                                        </p:tav>
                                        <p:tav tm="100000">
                                          <p:val>
                                            <p:strVal val="#ppt_x"/>
                                          </p:val>
                                        </p:tav>
                                      </p:tavLst>
                                    </p:anim>
                                    <p:anim calcmode="lin" valueType="num">
                                      <p:cBhvr>
                                        <p:cTn id="38" dur="500" fill="hold"/>
                                        <p:tgtEl>
                                          <p:spTgt spid="1025"/>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 presetClass="entr" presetSubtype="1" fill="hold" grpId="8" nodeType="afterEffect">
                                  <p:stCondLst>
                                    <p:cond delay="0"/>
                                  </p:stCondLst>
                                  <p:iterate>
                                    <p:tmAbs val="0"/>
                                  </p:iterate>
                                  <p:childTnLst>
                                    <p:set>
                                      <p:cBhvr>
                                        <p:cTn id="41" fill="hold"/>
                                        <p:tgtEl>
                                          <p:spTgt spid="1036"/>
                                        </p:tgtEl>
                                        <p:attrNameLst>
                                          <p:attrName>style.visibility</p:attrName>
                                        </p:attrNameLst>
                                      </p:cBhvr>
                                      <p:to>
                                        <p:strVal val="visible"/>
                                      </p:to>
                                    </p:set>
                                    <p:anim calcmode="lin" valueType="num">
                                      <p:cBhvr>
                                        <p:cTn id="42" dur="250" fill="hold"/>
                                        <p:tgtEl>
                                          <p:spTgt spid="1036"/>
                                        </p:tgtEl>
                                        <p:attrNameLst>
                                          <p:attrName>ppt_x</p:attrName>
                                        </p:attrNameLst>
                                      </p:cBhvr>
                                      <p:tavLst>
                                        <p:tav tm="0">
                                          <p:val>
                                            <p:strVal val="#ppt_x"/>
                                          </p:val>
                                        </p:tav>
                                        <p:tav tm="100000">
                                          <p:val>
                                            <p:strVal val="#ppt_x"/>
                                          </p:val>
                                        </p:tav>
                                      </p:tavLst>
                                    </p:anim>
                                    <p:anim calcmode="lin" valueType="num">
                                      <p:cBhvr>
                                        <p:cTn id="43" dur="250" fill="hold"/>
                                        <p:tgtEl>
                                          <p:spTgt spid="1036"/>
                                        </p:tgtEl>
                                        <p:attrNameLst>
                                          <p:attrName>ppt_y</p:attrName>
                                        </p:attrNameLst>
                                      </p:cBhvr>
                                      <p:tavLst>
                                        <p:tav tm="0">
                                          <p:val>
                                            <p:strVal val="0-#ppt_h/2"/>
                                          </p:val>
                                        </p:tav>
                                        <p:tav tm="100000">
                                          <p:val>
                                            <p:strVal val="#ppt_y"/>
                                          </p:val>
                                        </p:tav>
                                      </p:tavLst>
                                    </p:anim>
                                  </p:childTnLst>
                                </p:cTn>
                              </p:par>
                            </p:childTnLst>
                          </p:cTn>
                        </p:par>
                        <p:par>
                          <p:cTn id="44" fill="hold">
                            <p:stCondLst>
                              <p:cond delay="750"/>
                            </p:stCondLst>
                            <p:childTnLst>
                              <p:par>
                                <p:cTn id="45" presetID="10" presetClass="entr" fill="hold" grpId="9" nodeType="afterEffect">
                                  <p:stCondLst>
                                    <p:cond delay="0"/>
                                  </p:stCondLst>
                                  <p:iterate>
                                    <p:tmAbs val="0"/>
                                  </p:iterate>
                                  <p:childTnLst>
                                    <p:set>
                                      <p:cBhvr>
                                        <p:cTn id="46" fill="hold"/>
                                        <p:tgtEl>
                                          <p:spTgt spid="1037"/>
                                        </p:tgtEl>
                                        <p:attrNameLst>
                                          <p:attrName>style.visibility</p:attrName>
                                        </p:attrNameLst>
                                      </p:cBhvr>
                                      <p:to>
                                        <p:strVal val="visible"/>
                                      </p:to>
                                    </p:set>
                                    <p:animEffect transition="in" filter="fade">
                                      <p:cBhvr>
                                        <p:cTn id="47" dur="500"/>
                                        <p:tgtEl>
                                          <p:spTgt spid="1037"/>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10" nodeType="clickEffect">
                                  <p:stCondLst>
                                    <p:cond delay="0"/>
                                  </p:stCondLst>
                                  <p:iterate>
                                    <p:tmAbs val="0"/>
                                  </p:iterate>
                                  <p:childTnLst>
                                    <p:set>
                                      <p:cBhvr>
                                        <p:cTn id="51" fill="hold"/>
                                        <p:tgtEl>
                                          <p:spTgt spid="1022"/>
                                        </p:tgtEl>
                                        <p:attrNameLst>
                                          <p:attrName>style.visibility</p:attrName>
                                        </p:attrNameLst>
                                      </p:cBhvr>
                                      <p:to>
                                        <p:strVal val="visible"/>
                                      </p:to>
                                    </p:set>
                                    <p:anim calcmode="lin" valueType="num">
                                      <p:cBhvr>
                                        <p:cTn id="52" dur="500" fill="hold"/>
                                        <p:tgtEl>
                                          <p:spTgt spid="1022"/>
                                        </p:tgtEl>
                                        <p:attrNameLst>
                                          <p:attrName>ppt_x</p:attrName>
                                        </p:attrNameLst>
                                      </p:cBhvr>
                                      <p:tavLst>
                                        <p:tav tm="0">
                                          <p:val>
                                            <p:strVal val="0-#ppt_w/2"/>
                                          </p:val>
                                        </p:tav>
                                        <p:tav tm="100000">
                                          <p:val>
                                            <p:strVal val="#ppt_x"/>
                                          </p:val>
                                        </p:tav>
                                      </p:tavLst>
                                    </p:anim>
                                    <p:anim calcmode="lin" valueType="num">
                                      <p:cBhvr>
                                        <p:cTn id="53" dur="500" fill="hold"/>
                                        <p:tgtEl>
                                          <p:spTgt spid="1022"/>
                                        </p:tgtEl>
                                        <p:attrNameLst>
                                          <p:attrName>ppt_y</p:attrName>
                                        </p:attrNameLst>
                                      </p:cBhvr>
                                      <p:tavLst>
                                        <p:tav tm="0">
                                          <p:val>
                                            <p:strVal val="#ppt_y"/>
                                          </p:val>
                                        </p:tav>
                                        <p:tav tm="100000">
                                          <p:val>
                                            <p:strVal val="#ppt_y"/>
                                          </p:val>
                                        </p:tav>
                                      </p:tavLst>
                                    </p:anim>
                                  </p:childTnLst>
                                </p:cTn>
                              </p:par>
                            </p:childTnLst>
                          </p:cTn>
                        </p:par>
                        <p:par>
                          <p:cTn id="54" fill="hold">
                            <p:stCondLst>
                              <p:cond delay="500"/>
                            </p:stCondLst>
                            <p:childTnLst>
                              <p:par>
                                <p:cTn id="55" presetID="2" presetClass="entr" presetSubtype="1" fill="hold" grpId="11" nodeType="afterEffect">
                                  <p:stCondLst>
                                    <p:cond delay="0"/>
                                  </p:stCondLst>
                                  <p:iterate>
                                    <p:tmAbs val="0"/>
                                  </p:iterate>
                                  <p:childTnLst>
                                    <p:set>
                                      <p:cBhvr>
                                        <p:cTn id="56" fill="hold"/>
                                        <p:tgtEl>
                                          <p:spTgt spid="1038"/>
                                        </p:tgtEl>
                                        <p:attrNameLst>
                                          <p:attrName>style.visibility</p:attrName>
                                        </p:attrNameLst>
                                      </p:cBhvr>
                                      <p:to>
                                        <p:strVal val="visible"/>
                                      </p:to>
                                    </p:set>
                                    <p:anim calcmode="lin" valueType="num">
                                      <p:cBhvr>
                                        <p:cTn id="57" dur="250" fill="hold"/>
                                        <p:tgtEl>
                                          <p:spTgt spid="1038"/>
                                        </p:tgtEl>
                                        <p:attrNameLst>
                                          <p:attrName>ppt_x</p:attrName>
                                        </p:attrNameLst>
                                      </p:cBhvr>
                                      <p:tavLst>
                                        <p:tav tm="0">
                                          <p:val>
                                            <p:strVal val="#ppt_x"/>
                                          </p:val>
                                        </p:tav>
                                        <p:tav tm="100000">
                                          <p:val>
                                            <p:strVal val="#ppt_x"/>
                                          </p:val>
                                        </p:tav>
                                      </p:tavLst>
                                    </p:anim>
                                    <p:anim calcmode="lin" valueType="num">
                                      <p:cBhvr>
                                        <p:cTn id="58" dur="250" fill="hold"/>
                                        <p:tgtEl>
                                          <p:spTgt spid="1038"/>
                                        </p:tgtEl>
                                        <p:attrNameLst>
                                          <p:attrName>ppt_y</p:attrName>
                                        </p:attrNameLst>
                                      </p:cBhvr>
                                      <p:tavLst>
                                        <p:tav tm="0">
                                          <p:val>
                                            <p:strVal val="0-#ppt_h/2"/>
                                          </p:val>
                                        </p:tav>
                                        <p:tav tm="100000">
                                          <p:val>
                                            <p:strVal val="#ppt_y"/>
                                          </p:val>
                                        </p:tav>
                                      </p:tavLst>
                                    </p:anim>
                                  </p:childTnLst>
                                </p:cTn>
                              </p:par>
                            </p:childTnLst>
                          </p:cTn>
                        </p:par>
                        <p:par>
                          <p:cTn id="59" fill="hold">
                            <p:stCondLst>
                              <p:cond delay="750"/>
                            </p:stCondLst>
                            <p:childTnLst>
                              <p:par>
                                <p:cTn id="60" presetID="10" presetClass="entr" fill="hold" grpId="12" nodeType="afterEffect">
                                  <p:stCondLst>
                                    <p:cond delay="0"/>
                                  </p:stCondLst>
                                  <p:iterate>
                                    <p:tmAbs val="0"/>
                                  </p:iterate>
                                  <p:childTnLst>
                                    <p:set>
                                      <p:cBhvr>
                                        <p:cTn id="61" fill="hold"/>
                                        <p:tgtEl>
                                          <p:spTgt spid="1039"/>
                                        </p:tgtEl>
                                        <p:attrNameLst>
                                          <p:attrName>style.visibility</p:attrName>
                                        </p:attrNameLst>
                                      </p:cBhvr>
                                      <p:to>
                                        <p:strVal val="visible"/>
                                      </p:to>
                                    </p:set>
                                    <p:animEffect transition="in" filter="fade">
                                      <p:cBhvr>
                                        <p:cTn id="62" dur="500"/>
                                        <p:tgtEl>
                                          <p:spTgt spid="1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2" grpId="10" animBg="1" advAuto="0"/>
      <p:bldP spid="1025" grpId="7" animBg="1" advAuto="0"/>
      <p:bldP spid="1028" grpId="4" animBg="1" advAuto="0"/>
      <p:bldP spid="1031" grpId="1" animBg="1" advAuto="0"/>
      <p:bldP spid="1032" grpId="2" animBg="1" advAuto="0"/>
      <p:bldP spid="1033" grpId="3" animBg="1" advAuto="0"/>
      <p:bldP spid="1034" grpId="5" animBg="1" advAuto="0"/>
      <p:bldP spid="1035" grpId="6" animBg="1" advAuto="0"/>
      <p:bldP spid="1036" grpId="8" animBg="1" advAuto="0"/>
      <p:bldP spid="1037" grpId="9" animBg="1" advAuto="0"/>
      <p:bldP spid="1038" grpId="11" animBg="1" advAuto="0"/>
      <p:bldP spid="1039" grpId="12"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2" name="图片 2" descr="图片 2"/>
          <p:cNvPicPr>
            <a:picLocks noChangeAspect="1"/>
          </p:cNvPicPr>
          <p:nvPr/>
        </p:nvPicPr>
        <p:blipFill>
          <a:blip r:embed="rId2">
            <a:extLst/>
          </a:blip>
          <a:srcRect l="16667" r="16653"/>
          <a:stretch>
            <a:fillRect/>
          </a:stretch>
        </p:blipFill>
        <p:spPr>
          <a:xfrm>
            <a:off x="599320" y="4502508"/>
            <a:ext cx="792164" cy="792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7" y="0"/>
                  <a:pt x="0" y="4837"/>
                  <a:pt x="0" y="10800"/>
                </a:cubicBezTo>
                <a:cubicBezTo>
                  <a:pt x="0" y="16763"/>
                  <a:pt x="4837" y="21600"/>
                  <a:pt x="10800" y="21600"/>
                </a:cubicBezTo>
                <a:cubicBezTo>
                  <a:pt x="16763" y="21600"/>
                  <a:pt x="21600" y="16763"/>
                  <a:pt x="21600" y="10800"/>
                </a:cubicBezTo>
                <a:cubicBezTo>
                  <a:pt x="21600" y="4837"/>
                  <a:pt x="16763" y="0"/>
                  <a:pt x="10800" y="0"/>
                </a:cubicBezTo>
                <a:close/>
              </a:path>
            </a:pathLst>
          </a:custGeom>
          <a:ln w="12700">
            <a:miter lim="400000"/>
          </a:ln>
        </p:spPr>
      </p:pic>
      <p:pic>
        <p:nvPicPr>
          <p:cNvPr id="1053" name="图片 3" descr="图片 3"/>
          <p:cNvPicPr>
            <a:picLocks noChangeAspect="1"/>
          </p:cNvPicPr>
          <p:nvPr/>
        </p:nvPicPr>
        <p:blipFill>
          <a:blip r:embed="rId3">
            <a:extLst/>
          </a:blip>
          <a:srcRect l="16663" r="16669" b="9"/>
          <a:stretch>
            <a:fillRect/>
          </a:stretch>
        </p:blipFill>
        <p:spPr>
          <a:xfrm>
            <a:off x="3155320" y="819453"/>
            <a:ext cx="1439864" cy="14398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p:spPr>
      </p:pic>
      <p:pic>
        <p:nvPicPr>
          <p:cNvPr id="1054" name="图片 4" descr="图片 4"/>
          <p:cNvPicPr>
            <a:picLocks noChangeAspect="1"/>
          </p:cNvPicPr>
          <p:nvPr/>
        </p:nvPicPr>
        <p:blipFill>
          <a:blip r:embed="rId4">
            <a:extLst/>
          </a:blip>
          <a:srcRect l="16675" r="16661"/>
          <a:stretch>
            <a:fillRect/>
          </a:stretch>
        </p:blipFill>
        <p:spPr>
          <a:xfrm>
            <a:off x="4439320" y="4502508"/>
            <a:ext cx="792164" cy="792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7" y="0"/>
                  <a:pt x="0" y="4837"/>
                  <a:pt x="0" y="10800"/>
                </a:cubicBezTo>
                <a:cubicBezTo>
                  <a:pt x="0" y="16763"/>
                  <a:pt x="4837" y="21600"/>
                  <a:pt x="10800" y="21600"/>
                </a:cubicBezTo>
                <a:cubicBezTo>
                  <a:pt x="16763" y="21600"/>
                  <a:pt x="21600" y="16763"/>
                  <a:pt x="21600" y="10800"/>
                </a:cubicBezTo>
                <a:cubicBezTo>
                  <a:pt x="21600" y="4837"/>
                  <a:pt x="16763" y="0"/>
                  <a:pt x="10800" y="0"/>
                </a:cubicBezTo>
                <a:close/>
              </a:path>
            </a:pathLst>
          </a:custGeom>
          <a:ln w="12700">
            <a:miter lim="400000"/>
          </a:ln>
        </p:spPr>
      </p:pic>
      <p:pic>
        <p:nvPicPr>
          <p:cNvPr id="1055" name="图片 5" descr="图片 5"/>
          <p:cNvPicPr>
            <a:picLocks noChangeAspect="1"/>
          </p:cNvPicPr>
          <p:nvPr/>
        </p:nvPicPr>
        <p:blipFill>
          <a:blip r:embed="rId5">
            <a:extLst/>
          </a:blip>
          <a:srcRect l="32793" t="13" r="526" b="517"/>
          <a:stretch>
            <a:fillRect/>
          </a:stretch>
        </p:blipFill>
        <p:spPr>
          <a:xfrm>
            <a:off x="2519321" y="4506874"/>
            <a:ext cx="792163" cy="787798"/>
          </a:xfrm>
          <a:custGeom>
            <a:avLst/>
            <a:gdLst/>
            <a:ahLst/>
            <a:cxnLst>
              <a:cxn ang="0">
                <a:pos x="wd2" y="hd2"/>
              </a:cxn>
              <a:cxn ang="5400000">
                <a:pos x="wd2" y="hd2"/>
              </a:cxn>
              <a:cxn ang="10800000">
                <a:pos x="wd2" y="hd2"/>
              </a:cxn>
              <a:cxn ang="16200000">
                <a:pos x="wd2" y="hd2"/>
              </a:cxn>
            </a:cxnLst>
            <a:rect l="0" t="0" r="r" b="b"/>
            <a:pathLst>
              <a:path w="21600" h="21600" extrusionOk="0">
                <a:moveTo>
                  <a:pt x="9599" y="0"/>
                </a:moveTo>
                <a:cubicBezTo>
                  <a:pt x="4209" y="608"/>
                  <a:pt x="0" y="5158"/>
                  <a:pt x="0" y="10740"/>
                </a:cubicBezTo>
                <a:cubicBezTo>
                  <a:pt x="0" y="16737"/>
                  <a:pt x="4837" y="21600"/>
                  <a:pt x="10800" y="21600"/>
                </a:cubicBezTo>
                <a:cubicBezTo>
                  <a:pt x="16763" y="21600"/>
                  <a:pt x="21600" y="16737"/>
                  <a:pt x="21600" y="10740"/>
                </a:cubicBezTo>
                <a:cubicBezTo>
                  <a:pt x="21600" y="5158"/>
                  <a:pt x="17391" y="608"/>
                  <a:pt x="12001" y="0"/>
                </a:cubicBezTo>
                <a:lnTo>
                  <a:pt x="9599" y="0"/>
                </a:lnTo>
                <a:close/>
              </a:path>
            </a:pathLst>
          </a:custGeom>
          <a:ln w="12700">
            <a:miter lim="400000"/>
          </a:ln>
        </p:spPr>
      </p:pic>
      <p:sp>
        <p:nvSpPr>
          <p:cNvPr id="1056" name="直接连接符 7"/>
          <p:cNvSpPr/>
          <p:nvPr/>
        </p:nvSpPr>
        <p:spPr>
          <a:xfrm>
            <a:off x="3875320" y="2409598"/>
            <a:ext cx="1" cy="1080064"/>
          </a:xfrm>
          <a:prstGeom prst="line">
            <a:avLst/>
          </a:prstGeom>
          <a:ln w="6350">
            <a:solidFill>
              <a:schemeClr val="accent1"/>
            </a:solidFill>
            <a:miter/>
            <a:headEnd type="oval"/>
            <a:tailEnd type="oval"/>
          </a:ln>
        </p:spPr>
        <p:txBody>
          <a:bodyPr lIns="45719" rIns="45719"/>
          <a:lstStyle/>
          <a:p>
            <a:pPr>
              <a:defRPr>
                <a:solidFill>
                  <a:srgbClr val="F2F2F2"/>
                </a:solidFill>
              </a:defRPr>
            </a:pPr>
            <a:endParaRPr/>
          </a:p>
        </p:txBody>
      </p:sp>
      <p:sp>
        <p:nvSpPr>
          <p:cNvPr id="1057" name="直接连接符 8"/>
          <p:cNvSpPr/>
          <p:nvPr/>
        </p:nvSpPr>
        <p:spPr>
          <a:xfrm flipV="1">
            <a:off x="995289" y="3487675"/>
            <a:ext cx="5760064" cy="2"/>
          </a:xfrm>
          <a:prstGeom prst="line">
            <a:avLst/>
          </a:prstGeom>
          <a:ln w="6350">
            <a:solidFill>
              <a:schemeClr val="accent1"/>
            </a:solidFill>
            <a:miter/>
            <a:headEnd type="oval"/>
            <a:tailEnd type="oval"/>
          </a:ln>
        </p:spPr>
        <p:txBody>
          <a:bodyPr lIns="45719" rIns="45719"/>
          <a:lstStyle/>
          <a:p>
            <a:pPr>
              <a:defRPr>
                <a:solidFill>
                  <a:srgbClr val="F2F2F2"/>
                </a:solidFill>
              </a:defRPr>
            </a:pPr>
            <a:endParaRPr/>
          </a:p>
        </p:txBody>
      </p:sp>
      <p:sp>
        <p:nvSpPr>
          <p:cNvPr id="1058" name="直接连接符 13"/>
          <p:cNvSpPr/>
          <p:nvPr/>
        </p:nvSpPr>
        <p:spPr>
          <a:xfrm>
            <a:off x="2915321" y="3490552"/>
            <a:ext cx="1" cy="845887"/>
          </a:xfrm>
          <a:prstGeom prst="line">
            <a:avLst/>
          </a:prstGeom>
          <a:ln w="6350">
            <a:solidFill>
              <a:schemeClr val="accent1"/>
            </a:solidFill>
            <a:miter/>
            <a:headEnd type="oval"/>
            <a:tailEnd type="oval"/>
          </a:ln>
        </p:spPr>
        <p:txBody>
          <a:bodyPr lIns="45719" rIns="45719"/>
          <a:lstStyle/>
          <a:p>
            <a:pPr>
              <a:defRPr>
                <a:solidFill>
                  <a:srgbClr val="F2F2F2"/>
                </a:solidFill>
              </a:defRPr>
            </a:pPr>
            <a:endParaRPr/>
          </a:p>
        </p:txBody>
      </p:sp>
      <p:sp>
        <p:nvSpPr>
          <p:cNvPr id="1059" name="直接连接符 14"/>
          <p:cNvSpPr/>
          <p:nvPr/>
        </p:nvSpPr>
        <p:spPr>
          <a:xfrm>
            <a:off x="4835321" y="3487644"/>
            <a:ext cx="1" cy="845887"/>
          </a:xfrm>
          <a:prstGeom prst="line">
            <a:avLst/>
          </a:prstGeom>
          <a:ln w="6350">
            <a:solidFill>
              <a:schemeClr val="accent1"/>
            </a:solidFill>
            <a:miter/>
            <a:headEnd type="oval"/>
            <a:tailEnd type="oval"/>
          </a:ln>
        </p:spPr>
        <p:txBody>
          <a:bodyPr lIns="45719" rIns="45719"/>
          <a:lstStyle/>
          <a:p>
            <a:pPr>
              <a:defRPr>
                <a:solidFill>
                  <a:srgbClr val="F2F2F2"/>
                </a:solidFill>
              </a:defRPr>
            </a:pPr>
            <a:endParaRPr/>
          </a:p>
        </p:txBody>
      </p:sp>
      <p:sp>
        <p:nvSpPr>
          <p:cNvPr id="1060" name="直接连接符 15"/>
          <p:cNvSpPr/>
          <p:nvPr/>
        </p:nvSpPr>
        <p:spPr>
          <a:xfrm>
            <a:off x="6755320" y="3484736"/>
            <a:ext cx="1" cy="845887"/>
          </a:xfrm>
          <a:prstGeom prst="line">
            <a:avLst/>
          </a:prstGeom>
          <a:ln w="6350">
            <a:solidFill>
              <a:schemeClr val="accent1"/>
            </a:solidFill>
            <a:miter/>
            <a:headEnd type="oval"/>
            <a:tailEnd type="oval"/>
          </a:ln>
        </p:spPr>
        <p:txBody>
          <a:bodyPr lIns="45719" rIns="45719"/>
          <a:lstStyle/>
          <a:p>
            <a:pPr>
              <a:defRPr>
                <a:solidFill>
                  <a:srgbClr val="F2F2F2"/>
                </a:solidFill>
              </a:defRPr>
            </a:pPr>
            <a:endParaRPr/>
          </a:p>
        </p:txBody>
      </p:sp>
      <p:sp>
        <p:nvSpPr>
          <p:cNvPr id="1061" name="直接连接符 17"/>
          <p:cNvSpPr/>
          <p:nvPr/>
        </p:nvSpPr>
        <p:spPr>
          <a:xfrm flipH="1">
            <a:off x="995321" y="3484736"/>
            <a:ext cx="1" cy="845887"/>
          </a:xfrm>
          <a:prstGeom prst="line">
            <a:avLst/>
          </a:prstGeom>
          <a:ln w="6350">
            <a:solidFill>
              <a:schemeClr val="accent1"/>
            </a:solidFill>
            <a:miter/>
            <a:headEnd type="oval"/>
            <a:tailEnd type="oval"/>
          </a:ln>
        </p:spPr>
        <p:txBody>
          <a:bodyPr lIns="45719" rIns="45719"/>
          <a:lstStyle/>
          <a:p>
            <a:pPr>
              <a:defRPr>
                <a:solidFill>
                  <a:srgbClr val="F2F2F2"/>
                </a:solidFill>
              </a:defRPr>
            </a:pPr>
            <a:endParaRPr/>
          </a:p>
        </p:txBody>
      </p:sp>
      <p:pic>
        <p:nvPicPr>
          <p:cNvPr id="1062" name="图片 20" descr="图片 20"/>
          <p:cNvPicPr>
            <a:picLocks noChangeAspect="1"/>
          </p:cNvPicPr>
          <p:nvPr/>
        </p:nvPicPr>
        <p:blipFill>
          <a:blip r:embed="rId6">
            <a:extLst/>
          </a:blip>
          <a:srcRect l="50000" t="31540" r="31361" b="40501"/>
          <a:stretch>
            <a:fillRect/>
          </a:stretch>
        </p:blipFill>
        <p:spPr>
          <a:xfrm>
            <a:off x="6359321" y="4502508"/>
            <a:ext cx="792163" cy="792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7" y="0"/>
                  <a:pt x="0" y="4837"/>
                  <a:pt x="0" y="10800"/>
                </a:cubicBezTo>
                <a:cubicBezTo>
                  <a:pt x="0" y="16763"/>
                  <a:pt x="4837" y="21600"/>
                  <a:pt x="10800" y="21600"/>
                </a:cubicBezTo>
                <a:cubicBezTo>
                  <a:pt x="16763" y="21600"/>
                  <a:pt x="21600" y="16763"/>
                  <a:pt x="21600" y="10800"/>
                </a:cubicBezTo>
                <a:cubicBezTo>
                  <a:pt x="21600" y="4837"/>
                  <a:pt x="16763" y="0"/>
                  <a:pt x="10800" y="0"/>
                </a:cubicBezTo>
                <a:close/>
              </a:path>
            </a:pathLst>
          </a:custGeom>
          <a:ln w="12700">
            <a:miter lim="400000"/>
          </a:ln>
        </p:spPr>
      </p:pic>
      <p:sp>
        <p:nvSpPr>
          <p:cNvPr id="1063" name="直接连接符 21"/>
          <p:cNvSpPr/>
          <p:nvPr/>
        </p:nvSpPr>
        <p:spPr>
          <a:xfrm flipH="1">
            <a:off x="3884004" y="2948018"/>
            <a:ext cx="845888" cy="1"/>
          </a:xfrm>
          <a:prstGeom prst="line">
            <a:avLst/>
          </a:prstGeom>
          <a:ln w="6350">
            <a:solidFill>
              <a:schemeClr val="accent1"/>
            </a:solidFill>
            <a:miter/>
            <a:headEnd type="oval"/>
            <a:tailEnd type="oval"/>
          </a:ln>
        </p:spPr>
        <p:txBody>
          <a:bodyPr lIns="45719" rIns="45719"/>
          <a:lstStyle/>
          <a:p>
            <a:pPr>
              <a:defRPr>
                <a:solidFill>
                  <a:srgbClr val="F2F2F2"/>
                </a:solidFill>
              </a:defRPr>
            </a:pPr>
            <a:endParaRPr/>
          </a:p>
        </p:txBody>
      </p:sp>
      <p:pic>
        <p:nvPicPr>
          <p:cNvPr id="1064" name="图片 22" descr="图片 22"/>
          <p:cNvPicPr>
            <a:picLocks noChangeAspect="1"/>
          </p:cNvPicPr>
          <p:nvPr/>
        </p:nvPicPr>
        <p:blipFill>
          <a:blip r:embed="rId7">
            <a:extLst/>
          </a:blip>
          <a:srcRect l="15722" r="15707"/>
          <a:stretch>
            <a:fillRect/>
          </a:stretch>
        </p:blipFill>
        <p:spPr>
          <a:xfrm>
            <a:off x="5001528" y="2552652"/>
            <a:ext cx="792163" cy="792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7" y="0"/>
                  <a:pt x="0" y="4837"/>
                  <a:pt x="0" y="10800"/>
                </a:cubicBezTo>
                <a:cubicBezTo>
                  <a:pt x="0" y="16763"/>
                  <a:pt x="4837" y="21600"/>
                  <a:pt x="10800" y="21600"/>
                </a:cubicBezTo>
                <a:cubicBezTo>
                  <a:pt x="16763" y="21600"/>
                  <a:pt x="21600" y="16763"/>
                  <a:pt x="21600" y="10800"/>
                </a:cubicBezTo>
                <a:cubicBezTo>
                  <a:pt x="21600" y="4837"/>
                  <a:pt x="16763" y="0"/>
                  <a:pt x="10800" y="0"/>
                </a:cubicBezTo>
                <a:close/>
              </a:path>
            </a:pathLst>
          </a:custGeom>
          <a:ln w="12700">
            <a:miter lim="400000"/>
          </a:ln>
        </p:spPr>
      </p:pic>
      <p:sp>
        <p:nvSpPr>
          <p:cNvPr id="1065" name="文本框 25"/>
          <p:cNvSpPr txBox="1"/>
          <p:nvPr/>
        </p:nvSpPr>
        <p:spPr>
          <a:xfrm>
            <a:off x="1614350" y="1226541"/>
            <a:ext cx="1403534"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000">
                <a:solidFill>
                  <a:schemeClr val="accent4"/>
                </a:solidFill>
                <a:latin typeface="方正大标宋简体"/>
                <a:ea typeface="方正大标宋简体"/>
                <a:cs typeface="方正大标宋简体"/>
                <a:sym typeface="方正大标宋简体"/>
              </a:defRPr>
            </a:lvl1pPr>
          </a:lstStyle>
          <a:p>
            <a:r>
              <a:t>职位说明</a:t>
            </a:r>
          </a:p>
        </p:txBody>
      </p:sp>
      <p:sp>
        <p:nvSpPr>
          <p:cNvPr id="1066" name="文本框 26"/>
          <p:cNvSpPr txBox="1"/>
          <p:nvPr/>
        </p:nvSpPr>
        <p:spPr>
          <a:xfrm>
            <a:off x="627379" y="1584951"/>
            <a:ext cx="239050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1400">
                <a:solidFill>
                  <a:srgbClr val="808080"/>
                </a:solidFill>
                <a:latin typeface="方正兰亭黑简体"/>
                <a:ea typeface="方正兰亭黑简体"/>
                <a:cs typeface="方正兰亭黑简体"/>
                <a:sym typeface="方正兰亭黑简体"/>
              </a:defRPr>
            </a:lvl1pPr>
          </a:lstStyle>
          <a:p>
            <a:r>
              <a:t>点击添加文字说明</a:t>
            </a:r>
          </a:p>
        </p:txBody>
      </p:sp>
      <p:sp>
        <p:nvSpPr>
          <p:cNvPr id="1067" name="文本框 29"/>
          <p:cNvSpPr txBox="1"/>
          <p:nvPr/>
        </p:nvSpPr>
        <p:spPr>
          <a:xfrm>
            <a:off x="5956068" y="2612651"/>
            <a:ext cx="1403533"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a:solidFill>
                  <a:schemeClr val="accent2"/>
                </a:solidFill>
                <a:latin typeface="方正大标宋简体"/>
                <a:ea typeface="方正大标宋简体"/>
                <a:cs typeface="方正大标宋简体"/>
                <a:sym typeface="方正大标宋简体"/>
              </a:defRPr>
            </a:lvl1pPr>
          </a:lstStyle>
          <a:p>
            <a:r>
              <a:t>职位说明</a:t>
            </a:r>
          </a:p>
        </p:txBody>
      </p:sp>
      <p:sp>
        <p:nvSpPr>
          <p:cNvPr id="1068" name="文本框 30"/>
          <p:cNvSpPr txBox="1"/>
          <p:nvPr/>
        </p:nvSpPr>
        <p:spPr>
          <a:xfrm>
            <a:off x="5956068" y="2971061"/>
            <a:ext cx="2390504"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400">
                <a:solidFill>
                  <a:srgbClr val="808080"/>
                </a:solidFill>
                <a:latin typeface="方正兰亭黑简体"/>
                <a:ea typeface="方正兰亭黑简体"/>
                <a:cs typeface="方正兰亭黑简体"/>
                <a:sym typeface="方正兰亭黑简体"/>
              </a:defRPr>
            </a:lvl1pPr>
          </a:lstStyle>
          <a:p>
            <a:r>
              <a:t>点击添加文字说明</a:t>
            </a:r>
          </a:p>
        </p:txBody>
      </p:sp>
      <p:sp>
        <p:nvSpPr>
          <p:cNvPr id="1069" name="文本框 33"/>
          <p:cNvSpPr txBox="1"/>
          <p:nvPr/>
        </p:nvSpPr>
        <p:spPr>
          <a:xfrm>
            <a:off x="6053554" y="5476759"/>
            <a:ext cx="1403533"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000">
                <a:solidFill>
                  <a:schemeClr val="accent1"/>
                </a:solidFill>
                <a:latin typeface="方正大标宋简体"/>
                <a:ea typeface="方正大标宋简体"/>
                <a:cs typeface="方正大标宋简体"/>
                <a:sym typeface="方正大标宋简体"/>
              </a:defRPr>
            </a:lvl1pPr>
          </a:lstStyle>
          <a:p>
            <a:r>
              <a:t>职位说明</a:t>
            </a:r>
          </a:p>
        </p:txBody>
      </p:sp>
      <p:sp>
        <p:nvSpPr>
          <p:cNvPr id="1070" name="文本框 34"/>
          <p:cNvSpPr txBox="1"/>
          <p:nvPr/>
        </p:nvSpPr>
        <p:spPr>
          <a:xfrm>
            <a:off x="5560069" y="5835169"/>
            <a:ext cx="2390504"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400">
                <a:solidFill>
                  <a:srgbClr val="808080"/>
                </a:solidFill>
                <a:latin typeface="方正兰亭黑简体"/>
                <a:ea typeface="方正兰亭黑简体"/>
                <a:cs typeface="方正兰亭黑简体"/>
                <a:sym typeface="方正兰亭黑简体"/>
              </a:defRPr>
            </a:lvl1pPr>
          </a:lstStyle>
          <a:p>
            <a:r>
              <a:t>点击添加文字说明</a:t>
            </a:r>
          </a:p>
        </p:txBody>
      </p:sp>
      <p:sp>
        <p:nvSpPr>
          <p:cNvPr id="1071" name="文本框 37"/>
          <p:cNvSpPr txBox="1"/>
          <p:nvPr/>
        </p:nvSpPr>
        <p:spPr>
          <a:xfrm>
            <a:off x="4133553" y="5476759"/>
            <a:ext cx="1403533"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000">
                <a:solidFill>
                  <a:schemeClr val="accent1"/>
                </a:solidFill>
                <a:latin typeface="方正大标宋简体"/>
                <a:ea typeface="方正大标宋简体"/>
                <a:cs typeface="方正大标宋简体"/>
                <a:sym typeface="方正大标宋简体"/>
              </a:defRPr>
            </a:lvl1pPr>
          </a:lstStyle>
          <a:p>
            <a:r>
              <a:t>职位说明</a:t>
            </a:r>
          </a:p>
        </p:txBody>
      </p:sp>
      <p:sp>
        <p:nvSpPr>
          <p:cNvPr id="1072" name="文本框 38"/>
          <p:cNvSpPr txBox="1"/>
          <p:nvPr/>
        </p:nvSpPr>
        <p:spPr>
          <a:xfrm>
            <a:off x="3640068" y="5835169"/>
            <a:ext cx="2390504"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400">
                <a:solidFill>
                  <a:srgbClr val="808080"/>
                </a:solidFill>
                <a:latin typeface="方正兰亭黑简体"/>
                <a:ea typeface="方正兰亭黑简体"/>
                <a:cs typeface="方正兰亭黑简体"/>
                <a:sym typeface="方正兰亭黑简体"/>
              </a:defRPr>
            </a:lvl1pPr>
          </a:lstStyle>
          <a:p>
            <a:r>
              <a:t>点击添加文字说明</a:t>
            </a:r>
          </a:p>
        </p:txBody>
      </p:sp>
      <p:sp>
        <p:nvSpPr>
          <p:cNvPr id="1073" name="文本框 40"/>
          <p:cNvSpPr txBox="1"/>
          <p:nvPr/>
        </p:nvSpPr>
        <p:spPr>
          <a:xfrm>
            <a:off x="2213553" y="5476759"/>
            <a:ext cx="1403533"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000">
                <a:solidFill>
                  <a:schemeClr val="accent1"/>
                </a:solidFill>
                <a:latin typeface="方正大标宋简体"/>
                <a:ea typeface="方正大标宋简体"/>
                <a:cs typeface="方正大标宋简体"/>
                <a:sym typeface="方正大标宋简体"/>
              </a:defRPr>
            </a:lvl1pPr>
          </a:lstStyle>
          <a:p>
            <a:r>
              <a:t>职位说明</a:t>
            </a:r>
          </a:p>
        </p:txBody>
      </p:sp>
      <p:sp>
        <p:nvSpPr>
          <p:cNvPr id="1074" name="文本框 41"/>
          <p:cNvSpPr txBox="1"/>
          <p:nvPr/>
        </p:nvSpPr>
        <p:spPr>
          <a:xfrm>
            <a:off x="1720068" y="5835169"/>
            <a:ext cx="239050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400">
                <a:solidFill>
                  <a:srgbClr val="808080"/>
                </a:solidFill>
                <a:latin typeface="方正兰亭黑简体"/>
                <a:ea typeface="方正兰亭黑简体"/>
                <a:cs typeface="方正兰亭黑简体"/>
                <a:sym typeface="方正兰亭黑简体"/>
              </a:defRPr>
            </a:lvl1pPr>
          </a:lstStyle>
          <a:p>
            <a:r>
              <a:t>点击添加文字说明</a:t>
            </a:r>
          </a:p>
        </p:txBody>
      </p:sp>
      <p:sp>
        <p:nvSpPr>
          <p:cNvPr id="1075" name="文本框 43"/>
          <p:cNvSpPr txBox="1"/>
          <p:nvPr/>
        </p:nvSpPr>
        <p:spPr>
          <a:xfrm>
            <a:off x="293553" y="5476759"/>
            <a:ext cx="1403534"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000">
                <a:solidFill>
                  <a:schemeClr val="accent1"/>
                </a:solidFill>
                <a:latin typeface="方正大标宋简体"/>
                <a:ea typeface="方正大标宋简体"/>
                <a:cs typeface="方正大标宋简体"/>
                <a:sym typeface="方正大标宋简体"/>
              </a:defRPr>
            </a:lvl1pPr>
          </a:lstStyle>
          <a:p>
            <a:r>
              <a:t>职位说明</a:t>
            </a:r>
          </a:p>
        </p:txBody>
      </p:sp>
      <p:sp>
        <p:nvSpPr>
          <p:cNvPr id="1076" name="文本框 44"/>
          <p:cNvSpPr txBox="1"/>
          <p:nvPr/>
        </p:nvSpPr>
        <p:spPr>
          <a:xfrm>
            <a:off x="-199932" y="5835169"/>
            <a:ext cx="239050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400">
                <a:solidFill>
                  <a:srgbClr val="808080"/>
                </a:solidFill>
                <a:latin typeface="方正兰亭黑简体"/>
                <a:ea typeface="方正兰亭黑简体"/>
                <a:cs typeface="方正兰亭黑简体"/>
                <a:sym typeface="方正兰亭黑简体"/>
              </a:defRPr>
            </a:lvl1pPr>
          </a:lstStyle>
          <a:p>
            <a:r>
              <a:t>点击添加文字说明</a:t>
            </a:r>
          </a:p>
        </p:txBody>
      </p:sp>
      <p:sp>
        <p:nvSpPr>
          <p:cNvPr id="1077" name="矩形 49"/>
          <p:cNvSpPr/>
          <p:nvPr/>
        </p:nvSpPr>
        <p:spPr>
          <a:xfrm>
            <a:off x="8285216" y="-71460"/>
            <a:ext cx="3912680" cy="6858001"/>
          </a:xfrm>
          <a:prstGeom prst="rect">
            <a:avLst/>
          </a:prstGeom>
          <a:solidFill>
            <a:srgbClr val="EDAC5D"/>
          </a:solidFill>
          <a:ln w="12700">
            <a:miter lim="400000"/>
          </a:ln>
        </p:spPr>
        <p:txBody>
          <a:bodyPr lIns="45719" rIns="45719" anchor="ctr"/>
          <a:lstStyle/>
          <a:p>
            <a:pPr algn="ctr">
              <a:defRPr>
                <a:solidFill>
                  <a:srgbClr val="F2F2F2"/>
                </a:solidFill>
              </a:defRPr>
            </a:pPr>
            <a:endParaRPr/>
          </a:p>
        </p:txBody>
      </p:sp>
      <p:sp>
        <p:nvSpPr>
          <p:cNvPr id="1078" name="文本框 53"/>
          <p:cNvSpPr txBox="1"/>
          <p:nvPr/>
        </p:nvSpPr>
        <p:spPr>
          <a:xfrm>
            <a:off x="8566341" y="1956098"/>
            <a:ext cx="2315937"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latin typeface="方正大标宋简体"/>
                <a:ea typeface="方正大标宋简体"/>
                <a:cs typeface="方正大标宋简体"/>
                <a:sym typeface="方正大标宋简体"/>
              </a:defRPr>
            </a:lvl1pPr>
          </a:lstStyle>
          <a:p>
            <a:r>
              <a:t>添加业务说明</a:t>
            </a:r>
          </a:p>
        </p:txBody>
      </p:sp>
      <p:sp>
        <p:nvSpPr>
          <p:cNvPr id="1079" name="文本框 54"/>
          <p:cNvSpPr txBox="1"/>
          <p:nvPr/>
        </p:nvSpPr>
        <p:spPr>
          <a:xfrm>
            <a:off x="8566341" y="2424976"/>
            <a:ext cx="3267203"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点击添加文字说明点击添加文字说明点击添加文字说明点击添加文字说明添加文字说明添加文字说明添加文字说明</a:t>
            </a:r>
          </a:p>
        </p:txBody>
      </p:sp>
      <p:sp>
        <p:nvSpPr>
          <p:cNvPr id="1080" name="直接连接符 56"/>
          <p:cNvSpPr/>
          <p:nvPr/>
        </p:nvSpPr>
        <p:spPr>
          <a:xfrm>
            <a:off x="8651247" y="2419080"/>
            <a:ext cx="1978165" cy="1"/>
          </a:xfrm>
          <a:prstGeom prst="line">
            <a:avLst/>
          </a:prstGeom>
          <a:ln w="6350">
            <a:solidFill>
              <a:srgbClr val="FFFFFF"/>
            </a:solidFill>
            <a:miter/>
          </a:ln>
        </p:spPr>
        <p:txBody>
          <a:bodyPr lIns="45719" rIns="45719"/>
          <a:lstStyle/>
          <a:p>
            <a:pPr>
              <a:defRPr>
                <a:solidFill>
                  <a:srgbClr val="F2F2F2"/>
                </a:solidFill>
              </a:defRPr>
            </a:pPr>
            <a:endParaRPr/>
          </a:p>
        </p:txBody>
      </p:sp>
      <p:sp>
        <p:nvSpPr>
          <p:cNvPr id="1081" name="文本框 59"/>
          <p:cNvSpPr txBox="1"/>
          <p:nvPr/>
        </p:nvSpPr>
        <p:spPr>
          <a:xfrm>
            <a:off x="8579041" y="4641782"/>
            <a:ext cx="2315937"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latin typeface="方正大标宋简体"/>
                <a:ea typeface="方正大标宋简体"/>
                <a:cs typeface="方正大标宋简体"/>
                <a:sym typeface="方正大标宋简体"/>
              </a:defRPr>
            </a:lvl1pPr>
          </a:lstStyle>
          <a:p>
            <a:r>
              <a:t>添加业务说明</a:t>
            </a:r>
          </a:p>
        </p:txBody>
      </p:sp>
      <p:sp>
        <p:nvSpPr>
          <p:cNvPr id="1082" name="文本框 60"/>
          <p:cNvSpPr txBox="1"/>
          <p:nvPr/>
        </p:nvSpPr>
        <p:spPr>
          <a:xfrm>
            <a:off x="8579041" y="5110662"/>
            <a:ext cx="3267203"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点击添加文字说明点击添加文字说明点击添加文字说明点击添加文字说明添加文字说明添加文字说明添加文字说明</a:t>
            </a:r>
          </a:p>
        </p:txBody>
      </p:sp>
      <p:sp>
        <p:nvSpPr>
          <p:cNvPr id="1083" name="直接连接符 61"/>
          <p:cNvSpPr/>
          <p:nvPr/>
        </p:nvSpPr>
        <p:spPr>
          <a:xfrm>
            <a:off x="8663947" y="5104765"/>
            <a:ext cx="1978165" cy="1"/>
          </a:xfrm>
          <a:prstGeom prst="line">
            <a:avLst/>
          </a:prstGeom>
          <a:ln w="6350">
            <a:solidFill>
              <a:srgbClr val="FFFFFF"/>
            </a:solidFill>
            <a:miter/>
          </a:ln>
        </p:spPr>
        <p:txBody>
          <a:bodyPr lIns="45719" rIns="45719"/>
          <a:lstStyle/>
          <a:p>
            <a:pPr>
              <a:defRPr>
                <a:solidFill>
                  <a:srgbClr val="F2F2F2"/>
                </a:solidFill>
              </a:defRPr>
            </a:pPr>
            <a:endParaRPr/>
          </a:p>
        </p:txBody>
      </p:sp>
      <p:pic>
        <p:nvPicPr>
          <p:cNvPr id="1084" name="图片 62" descr="图片 62"/>
          <p:cNvPicPr>
            <a:picLocks noChangeAspect="1"/>
          </p:cNvPicPr>
          <p:nvPr/>
        </p:nvPicPr>
        <p:blipFill>
          <a:blip r:embed="rId8">
            <a:extLst/>
          </a:blip>
          <a:srcRect l="15722" r="15707"/>
          <a:stretch>
            <a:fillRect/>
          </a:stretch>
        </p:blipFill>
        <p:spPr>
          <a:xfrm>
            <a:off x="8622369" y="1076138"/>
            <a:ext cx="792164" cy="792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7" y="0"/>
                  <a:pt x="0" y="4837"/>
                  <a:pt x="0" y="10800"/>
                </a:cubicBezTo>
                <a:cubicBezTo>
                  <a:pt x="0" y="16763"/>
                  <a:pt x="4837" y="21600"/>
                  <a:pt x="10800" y="21600"/>
                </a:cubicBezTo>
                <a:cubicBezTo>
                  <a:pt x="16763" y="21600"/>
                  <a:pt x="21600" y="16763"/>
                  <a:pt x="21600" y="10800"/>
                </a:cubicBezTo>
                <a:cubicBezTo>
                  <a:pt x="21600" y="4837"/>
                  <a:pt x="16763" y="0"/>
                  <a:pt x="10800" y="0"/>
                </a:cubicBezTo>
                <a:close/>
              </a:path>
            </a:pathLst>
          </a:custGeom>
          <a:ln w="12700">
            <a:miter lim="400000"/>
          </a:ln>
        </p:spPr>
      </p:pic>
      <p:pic>
        <p:nvPicPr>
          <p:cNvPr id="1085" name="图片 63" descr="图片 63"/>
          <p:cNvPicPr>
            <a:picLocks noChangeAspect="1"/>
          </p:cNvPicPr>
          <p:nvPr/>
        </p:nvPicPr>
        <p:blipFill>
          <a:blip r:embed="rId9">
            <a:extLst/>
          </a:blip>
          <a:srcRect l="15667" r="15652"/>
          <a:stretch>
            <a:fillRect/>
          </a:stretch>
        </p:blipFill>
        <p:spPr>
          <a:xfrm>
            <a:off x="8637226" y="3803884"/>
            <a:ext cx="792163" cy="792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7" y="0"/>
                  <a:pt x="0" y="4837"/>
                  <a:pt x="0" y="10800"/>
                </a:cubicBezTo>
                <a:cubicBezTo>
                  <a:pt x="0" y="16763"/>
                  <a:pt x="4837" y="21600"/>
                  <a:pt x="10800" y="21600"/>
                </a:cubicBezTo>
                <a:cubicBezTo>
                  <a:pt x="16763" y="21600"/>
                  <a:pt x="21600" y="16763"/>
                  <a:pt x="21600" y="10800"/>
                </a:cubicBezTo>
                <a:cubicBezTo>
                  <a:pt x="21600" y="4837"/>
                  <a:pt x="16763" y="0"/>
                  <a:pt x="10800" y="0"/>
                </a:cubicBezTo>
                <a:close/>
              </a:path>
            </a:pathLst>
          </a:cu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pull/>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053"/>
                                        </p:tgtEl>
                                        <p:attrNameLst>
                                          <p:attrName>style.visibility</p:attrName>
                                        </p:attrNameLst>
                                      </p:cBhvr>
                                      <p:to>
                                        <p:strVal val="visible"/>
                                      </p:to>
                                    </p:set>
                                    <p:anim calcmode="lin" valueType="num">
                                      <p:cBhvr>
                                        <p:cTn id="7" dur="500" fill="hold"/>
                                        <p:tgtEl>
                                          <p:spTgt spid="1053"/>
                                        </p:tgtEl>
                                        <p:attrNameLst>
                                          <p:attrName>ppt_x</p:attrName>
                                        </p:attrNameLst>
                                      </p:cBhvr>
                                      <p:tavLst>
                                        <p:tav tm="0">
                                          <p:val>
                                            <p:strVal val="0-#ppt_w/2"/>
                                          </p:val>
                                        </p:tav>
                                        <p:tav tm="100000">
                                          <p:val>
                                            <p:strVal val="#ppt_x"/>
                                          </p:val>
                                        </p:tav>
                                      </p:tavLst>
                                    </p:anim>
                                    <p:anim calcmode="lin" valueType="num">
                                      <p:cBhvr>
                                        <p:cTn id="8" dur="500" fill="hold"/>
                                        <p:tgtEl>
                                          <p:spTgt spid="10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2" nodeType="afterEffect">
                                  <p:stCondLst>
                                    <p:cond delay="0"/>
                                  </p:stCondLst>
                                  <p:iterate>
                                    <p:tmAbs val="0"/>
                                  </p:iterate>
                                  <p:childTnLst>
                                    <p:set>
                                      <p:cBhvr>
                                        <p:cTn id="11" fill="hold"/>
                                        <p:tgtEl>
                                          <p:spTgt spid="1065"/>
                                        </p:tgtEl>
                                        <p:attrNameLst>
                                          <p:attrName>style.visibility</p:attrName>
                                        </p:attrNameLst>
                                      </p:cBhvr>
                                      <p:to>
                                        <p:strVal val="visible"/>
                                      </p:to>
                                    </p:set>
                                    <p:anim calcmode="lin" valueType="num">
                                      <p:cBhvr>
                                        <p:cTn id="12" dur="250" fill="hold"/>
                                        <p:tgtEl>
                                          <p:spTgt spid="1065"/>
                                        </p:tgtEl>
                                        <p:attrNameLst>
                                          <p:attrName>ppt_x</p:attrName>
                                        </p:attrNameLst>
                                      </p:cBhvr>
                                      <p:tavLst>
                                        <p:tav tm="0">
                                          <p:val>
                                            <p:strVal val="#ppt_x"/>
                                          </p:val>
                                        </p:tav>
                                        <p:tav tm="100000">
                                          <p:val>
                                            <p:strVal val="#ppt_x"/>
                                          </p:val>
                                        </p:tav>
                                      </p:tavLst>
                                    </p:anim>
                                    <p:anim calcmode="lin" valueType="num">
                                      <p:cBhvr>
                                        <p:cTn id="13" dur="250" fill="hold"/>
                                        <p:tgtEl>
                                          <p:spTgt spid="1065"/>
                                        </p:tgtEl>
                                        <p:attrNameLst>
                                          <p:attrName>ppt_y</p:attrName>
                                        </p:attrNameLst>
                                      </p:cBhvr>
                                      <p:tavLst>
                                        <p:tav tm="0">
                                          <p:val>
                                            <p:strVal val="0-#ppt_h/2"/>
                                          </p:val>
                                        </p:tav>
                                        <p:tav tm="100000">
                                          <p:val>
                                            <p:strVal val="#ppt_y"/>
                                          </p:val>
                                        </p:tav>
                                      </p:tavLst>
                                    </p:anim>
                                  </p:childTnLst>
                                </p:cTn>
                              </p:par>
                            </p:childTnLst>
                          </p:cTn>
                        </p:par>
                        <p:par>
                          <p:cTn id="14" fill="hold">
                            <p:stCondLst>
                              <p:cond delay="750"/>
                            </p:stCondLst>
                            <p:childTnLst>
                              <p:par>
                                <p:cTn id="15" presetID="10" presetClass="entr" fill="hold" grpId="3" nodeType="afterEffect">
                                  <p:stCondLst>
                                    <p:cond delay="0"/>
                                  </p:stCondLst>
                                  <p:iterate>
                                    <p:tmAbs val="0"/>
                                  </p:iterate>
                                  <p:childTnLst>
                                    <p:set>
                                      <p:cBhvr>
                                        <p:cTn id="16" fill="hold"/>
                                        <p:tgtEl>
                                          <p:spTgt spid="1066"/>
                                        </p:tgtEl>
                                        <p:attrNameLst>
                                          <p:attrName>style.visibility</p:attrName>
                                        </p:attrNameLst>
                                      </p:cBhvr>
                                      <p:to>
                                        <p:strVal val="visible"/>
                                      </p:to>
                                    </p:set>
                                    <p:animEffect transition="in" filter="fade">
                                      <p:cBhvr>
                                        <p:cTn id="17" dur="500"/>
                                        <p:tgtEl>
                                          <p:spTgt spid="10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4" nodeType="clickEffect">
                                  <p:stCondLst>
                                    <p:cond delay="0"/>
                                  </p:stCondLst>
                                  <p:iterate>
                                    <p:tmAbs val="0"/>
                                  </p:iterate>
                                  <p:childTnLst>
                                    <p:set>
                                      <p:cBhvr>
                                        <p:cTn id="21" fill="hold"/>
                                        <p:tgtEl>
                                          <p:spTgt spid="1056"/>
                                        </p:tgtEl>
                                        <p:attrNameLst>
                                          <p:attrName>style.visibility</p:attrName>
                                        </p:attrNameLst>
                                      </p:cBhvr>
                                      <p:to>
                                        <p:strVal val="visible"/>
                                      </p:to>
                                    </p:set>
                                    <p:animEffect transition="in" filter="wipe(up)">
                                      <p:cBhvr>
                                        <p:cTn id="22" dur="250"/>
                                        <p:tgtEl>
                                          <p:spTgt spid="1056"/>
                                        </p:tgtEl>
                                      </p:cBhvr>
                                    </p:animEffect>
                                  </p:childTnLst>
                                </p:cTn>
                              </p:par>
                            </p:childTnLst>
                          </p:cTn>
                        </p:par>
                        <p:par>
                          <p:cTn id="23" fill="hold">
                            <p:stCondLst>
                              <p:cond delay="250"/>
                            </p:stCondLst>
                            <p:childTnLst>
                              <p:par>
                                <p:cTn id="24" presetID="22" presetClass="entr" presetSubtype="8" fill="hold" grpId="5" nodeType="afterEffect">
                                  <p:stCondLst>
                                    <p:cond delay="0"/>
                                  </p:stCondLst>
                                  <p:iterate>
                                    <p:tmAbs val="0"/>
                                  </p:iterate>
                                  <p:childTnLst>
                                    <p:set>
                                      <p:cBhvr>
                                        <p:cTn id="25" fill="hold"/>
                                        <p:tgtEl>
                                          <p:spTgt spid="1063"/>
                                        </p:tgtEl>
                                        <p:attrNameLst>
                                          <p:attrName>style.visibility</p:attrName>
                                        </p:attrNameLst>
                                      </p:cBhvr>
                                      <p:to>
                                        <p:strVal val="visible"/>
                                      </p:to>
                                    </p:set>
                                    <p:animEffect transition="in" filter="wipe(left)">
                                      <p:cBhvr>
                                        <p:cTn id="26" dur="250"/>
                                        <p:tgtEl>
                                          <p:spTgt spid="1063"/>
                                        </p:tgtEl>
                                      </p:cBhvr>
                                    </p:animEffect>
                                  </p:childTnLst>
                                </p:cTn>
                              </p:par>
                            </p:childTnLst>
                          </p:cTn>
                        </p:par>
                        <p:par>
                          <p:cTn id="27" fill="hold">
                            <p:stCondLst>
                              <p:cond delay="500"/>
                            </p:stCondLst>
                            <p:childTnLst>
                              <p:par>
                                <p:cTn id="28" presetID="2" presetClass="entr" presetSubtype="2" fill="hold" grpId="6" nodeType="afterEffect">
                                  <p:stCondLst>
                                    <p:cond delay="0"/>
                                  </p:stCondLst>
                                  <p:iterate>
                                    <p:tmAbs val="0"/>
                                  </p:iterate>
                                  <p:childTnLst>
                                    <p:set>
                                      <p:cBhvr>
                                        <p:cTn id="29" fill="hold"/>
                                        <p:tgtEl>
                                          <p:spTgt spid="1064"/>
                                        </p:tgtEl>
                                        <p:attrNameLst>
                                          <p:attrName>style.visibility</p:attrName>
                                        </p:attrNameLst>
                                      </p:cBhvr>
                                      <p:to>
                                        <p:strVal val="visible"/>
                                      </p:to>
                                    </p:set>
                                    <p:anim calcmode="lin" valueType="num">
                                      <p:cBhvr>
                                        <p:cTn id="30" dur="500" fill="hold"/>
                                        <p:tgtEl>
                                          <p:spTgt spid="1064"/>
                                        </p:tgtEl>
                                        <p:attrNameLst>
                                          <p:attrName>ppt_x</p:attrName>
                                        </p:attrNameLst>
                                      </p:cBhvr>
                                      <p:tavLst>
                                        <p:tav tm="0">
                                          <p:val>
                                            <p:strVal val="1+#ppt_w/2"/>
                                          </p:val>
                                        </p:tav>
                                        <p:tav tm="100000">
                                          <p:val>
                                            <p:strVal val="#ppt_x"/>
                                          </p:val>
                                        </p:tav>
                                      </p:tavLst>
                                    </p:anim>
                                    <p:anim calcmode="lin" valueType="num">
                                      <p:cBhvr>
                                        <p:cTn id="31" dur="500" fill="hold"/>
                                        <p:tgtEl>
                                          <p:spTgt spid="1064"/>
                                        </p:tgtEl>
                                        <p:attrNameLst>
                                          <p:attrName>ppt_y</p:attrName>
                                        </p:attrNameLst>
                                      </p:cBhvr>
                                      <p:tavLst>
                                        <p:tav tm="0">
                                          <p:val>
                                            <p:strVal val="#ppt_y"/>
                                          </p:val>
                                        </p:tav>
                                        <p:tav tm="100000">
                                          <p:val>
                                            <p:strVal val="#ppt_y"/>
                                          </p:val>
                                        </p:tav>
                                      </p:tavLst>
                                    </p:anim>
                                  </p:childTnLst>
                                </p:cTn>
                              </p:par>
                            </p:childTnLst>
                          </p:cTn>
                        </p:par>
                        <p:par>
                          <p:cTn id="32" fill="hold">
                            <p:stCondLst>
                              <p:cond delay="1000"/>
                            </p:stCondLst>
                            <p:childTnLst>
                              <p:par>
                                <p:cTn id="33" presetID="2" presetClass="entr" presetSubtype="1" fill="hold" grpId="7" nodeType="afterEffect">
                                  <p:stCondLst>
                                    <p:cond delay="0"/>
                                  </p:stCondLst>
                                  <p:iterate>
                                    <p:tmAbs val="0"/>
                                  </p:iterate>
                                  <p:childTnLst>
                                    <p:set>
                                      <p:cBhvr>
                                        <p:cTn id="34" fill="hold"/>
                                        <p:tgtEl>
                                          <p:spTgt spid="1067"/>
                                        </p:tgtEl>
                                        <p:attrNameLst>
                                          <p:attrName>style.visibility</p:attrName>
                                        </p:attrNameLst>
                                      </p:cBhvr>
                                      <p:to>
                                        <p:strVal val="visible"/>
                                      </p:to>
                                    </p:set>
                                    <p:anim calcmode="lin" valueType="num">
                                      <p:cBhvr>
                                        <p:cTn id="35" dur="250" fill="hold"/>
                                        <p:tgtEl>
                                          <p:spTgt spid="1067"/>
                                        </p:tgtEl>
                                        <p:attrNameLst>
                                          <p:attrName>ppt_x</p:attrName>
                                        </p:attrNameLst>
                                      </p:cBhvr>
                                      <p:tavLst>
                                        <p:tav tm="0">
                                          <p:val>
                                            <p:strVal val="#ppt_x"/>
                                          </p:val>
                                        </p:tav>
                                        <p:tav tm="100000">
                                          <p:val>
                                            <p:strVal val="#ppt_x"/>
                                          </p:val>
                                        </p:tav>
                                      </p:tavLst>
                                    </p:anim>
                                    <p:anim calcmode="lin" valueType="num">
                                      <p:cBhvr>
                                        <p:cTn id="36" dur="250" fill="hold"/>
                                        <p:tgtEl>
                                          <p:spTgt spid="1067"/>
                                        </p:tgtEl>
                                        <p:attrNameLst>
                                          <p:attrName>ppt_y</p:attrName>
                                        </p:attrNameLst>
                                      </p:cBhvr>
                                      <p:tavLst>
                                        <p:tav tm="0">
                                          <p:val>
                                            <p:strVal val="0-#ppt_h/2"/>
                                          </p:val>
                                        </p:tav>
                                        <p:tav tm="100000">
                                          <p:val>
                                            <p:strVal val="#ppt_y"/>
                                          </p:val>
                                        </p:tav>
                                      </p:tavLst>
                                    </p:anim>
                                  </p:childTnLst>
                                </p:cTn>
                              </p:par>
                            </p:childTnLst>
                          </p:cTn>
                        </p:par>
                        <p:par>
                          <p:cTn id="37" fill="hold">
                            <p:stCondLst>
                              <p:cond delay="1250"/>
                            </p:stCondLst>
                            <p:childTnLst>
                              <p:par>
                                <p:cTn id="38" presetID="10" presetClass="entr" fill="hold" grpId="8" nodeType="afterEffect">
                                  <p:stCondLst>
                                    <p:cond delay="0"/>
                                  </p:stCondLst>
                                  <p:iterate>
                                    <p:tmAbs val="0"/>
                                  </p:iterate>
                                  <p:childTnLst>
                                    <p:set>
                                      <p:cBhvr>
                                        <p:cTn id="39" fill="hold"/>
                                        <p:tgtEl>
                                          <p:spTgt spid="1068"/>
                                        </p:tgtEl>
                                        <p:attrNameLst>
                                          <p:attrName>style.visibility</p:attrName>
                                        </p:attrNameLst>
                                      </p:cBhvr>
                                      <p:to>
                                        <p:strVal val="visible"/>
                                      </p:to>
                                    </p:set>
                                    <p:animEffect transition="in" filter="fade">
                                      <p:cBhvr>
                                        <p:cTn id="40" dur="500"/>
                                        <p:tgtEl>
                                          <p:spTgt spid="106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9" nodeType="clickEffect">
                                  <p:stCondLst>
                                    <p:cond delay="0"/>
                                  </p:stCondLst>
                                  <p:iterate>
                                    <p:tmAbs val="0"/>
                                  </p:iterate>
                                  <p:childTnLst>
                                    <p:set>
                                      <p:cBhvr>
                                        <p:cTn id="44" fill="hold"/>
                                        <p:tgtEl>
                                          <p:spTgt spid="1057"/>
                                        </p:tgtEl>
                                        <p:attrNameLst>
                                          <p:attrName>style.visibility</p:attrName>
                                        </p:attrNameLst>
                                      </p:cBhvr>
                                      <p:to>
                                        <p:strVal val="visible"/>
                                      </p:to>
                                    </p:set>
                                    <p:animEffect transition="in" filter="wipe(left)">
                                      <p:cBhvr>
                                        <p:cTn id="45" dur="250"/>
                                        <p:tgtEl>
                                          <p:spTgt spid="1057"/>
                                        </p:tgtEl>
                                      </p:cBhvr>
                                    </p:animEffect>
                                  </p:childTnLst>
                                </p:cTn>
                              </p:par>
                            </p:childTnLst>
                          </p:cTn>
                        </p:par>
                        <p:par>
                          <p:cTn id="46" fill="hold">
                            <p:stCondLst>
                              <p:cond delay="250"/>
                            </p:stCondLst>
                            <p:childTnLst>
                              <p:par>
                                <p:cTn id="47" presetID="22" presetClass="entr" presetSubtype="1" fill="hold" grpId="10" nodeType="afterEffect">
                                  <p:stCondLst>
                                    <p:cond delay="0"/>
                                  </p:stCondLst>
                                  <p:iterate>
                                    <p:tmAbs val="0"/>
                                  </p:iterate>
                                  <p:childTnLst>
                                    <p:set>
                                      <p:cBhvr>
                                        <p:cTn id="48" fill="hold"/>
                                        <p:tgtEl>
                                          <p:spTgt spid="1061"/>
                                        </p:tgtEl>
                                        <p:attrNameLst>
                                          <p:attrName>style.visibility</p:attrName>
                                        </p:attrNameLst>
                                      </p:cBhvr>
                                      <p:to>
                                        <p:strVal val="visible"/>
                                      </p:to>
                                    </p:set>
                                    <p:animEffect transition="in" filter="wipe(up)">
                                      <p:cBhvr>
                                        <p:cTn id="49" dur="250"/>
                                        <p:tgtEl>
                                          <p:spTgt spid="1061"/>
                                        </p:tgtEl>
                                      </p:cBhvr>
                                    </p:animEffect>
                                  </p:childTnLst>
                                </p:cTn>
                              </p:par>
                            </p:childTnLst>
                          </p:cTn>
                        </p:par>
                        <p:par>
                          <p:cTn id="50" fill="hold">
                            <p:stCondLst>
                              <p:cond delay="500"/>
                            </p:stCondLst>
                            <p:childTnLst>
                              <p:par>
                                <p:cTn id="51" presetID="2" presetClass="entr" presetSubtype="4" fill="hold" grpId="11" nodeType="afterEffect">
                                  <p:stCondLst>
                                    <p:cond delay="0"/>
                                  </p:stCondLst>
                                  <p:iterate>
                                    <p:tmAbs val="0"/>
                                  </p:iterate>
                                  <p:childTnLst>
                                    <p:set>
                                      <p:cBhvr>
                                        <p:cTn id="52" fill="hold"/>
                                        <p:tgtEl>
                                          <p:spTgt spid="1052"/>
                                        </p:tgtEl>
                                        <p:attrNameLst>
                                          <p:attrName>style.visibility</p:attrName>
                                        </p:attrNameLst>
                                      </p:cBhvr>
                                      <p:to>
                                        <p:strVal val="visible"/>
                                      </p:to>
                                    </p:set>
                                    <p:anim calcmode="lin" valueType="num">
                                      <p:cBhvr>
                                        <p:cTn id="53" dur="500" fill="hold"/>
                                        <p:tgtEl>
                                          <p:spTgt spid="1052"/>
                                        </p:tgtEl>
                                        <p:attrNameLst>
                                          <p:attrName>ppt_x</p:attrName>
                                        </p:attrNameLst>
                                      </p:cBhvr>
                                      <p:tavLst>
                                        <p:tav tm="0">
                                          <p:val>
                                            <p:strVal val="#ppt_x"/>
                                          </p:val>
                                        </p:tav>
                                        <p:tav tm="100000">
                                          <p:val>
                                            <p:strVal val="#ppt_x"/>
                                          </p:val>
                                        </p:tav>
                                      </p:tavLst>
                                    </p:anim>
                                    <p:anim calcmode="lin" valueType="num">
                                      <p:cBhvr>
                                        <p:cTn id="54" dur="500" fill="hold"/>
                                        <p:tgtEl>
                                          <p:spTgt spid="1052"/>
                                        </p:tgtEl>
                                        <p:attrNameLst>
                                          <p:attrName>ppt_y</p:attrName>
                                        </p:attrNameLst>
                                      </p:cBhvr>
                                      <p:tavLst>
                                        <p:tav tm="0">
                                          <p:val>
                                            <p:strVal val="1+#ppt_h/2"/>
                                          </p:val>
                                        </p:tav>
                                        <p:tav tm="100000">
                                          <p:val>
                                            <p:strVal val="#ppt_y"/>
                                          </p:val>
                                        </p:tav>
                                      </p:tavLst>
                                    </p:anim>
                                  </p:childTnLst>
                                </p:cTn>
                              </p:par>
                            </p:childTnLst>
                          </p:cTn>
                        </p:par>
                        <p:par>
                          <p:cTn id="55" fill="hold">
                            <p:stCondLst>
                              <p:cond delay="1000"/>
                            </p:stCondLst>
                            <p:childTnLst>
                              <p:par>
                                <p:cTn id="56" presetID="2" presetClass="entr" presetSubtype="1" fill="hold" grpId="12" nodeType="afterEffect">
                                  <p:stCondLst>
                                    <p:cond delay="0"/>
                                  </p:stCondLst>
                                  <p:iterate>
                                    <p:tmAbs val="0"/>
                                  </p:iterate>
                                  <p:childTnLst>
                                    <p:set>
                                      <p:cBhvr>
                                        <p:cTn id="57" fill="hold"/>
                                        <p:tgtEl>
                                          <p:spTgt spid="1075"/>
                                        </p:tgtEl>
                                        <p:attrNameLst>
                                          <p:attrName>style.visibility</p:attrName>
                                        </p:attrNameLst>
                                      </p:cBhvr>
                                      <p:to>
                                        <p:strVal val="visible"/>
                                      </p:to>
                                    </p:set>
                                    <p:anim calcmode="lin" valueType="num">
                                      <p:cBhvr>
                                        <p:cTn id="58" dur="250" fill="hold"/>
                                        <p:tgtEl>
                                          <p:spTgt spid="1075"/>
                                        </p:tgtEl>
                                        <p:attrNameLst>
                                          <p:attrName>ppt_x</p:attrName>
                                        </p:attrNameLst>
                                      </p:cBhvr>
                                      <p:tavLst>
                                        <p:tav tm="0">
                                          <p:val>
                                            <p:strVal val="#ppt_x"/>
                                          </p:val>
                                        </p:tav>
                                        <p:tav tm="100000">
                                          <p:val>
                                            <p:strVal val="#ppt_x"/>
                                          </p:val>
                                        </p:tav>
                                      </p:tavLst>
                                    </p:anim>
                                    <p:anim calcmode="lin" valueType="num">
                                      <p:cBhvr>
                                        <p:cTn id="59" dur="250" fill="hold"/>
                                        <p:tgtEl>
                                          <p:spTgt spid="1075"/>
                                        </p:tgtEl>
                                        <p:attrNameLst>
                                          <p:attrName>ppt_y</p:attrName>
                                        </p:attrNameLst>
                                      </p:cBhvr>
                                      <p:tavLst>
                                        <p:tav tm="0">
                                          <p:val>
                                            <p:strVal val="0-#ppt_h/2"/>
                                          </p:val>
                                        </p:tav>
                                        <p:tav tm="100000">
                                          <p:val>
                                            <p:strVal val="#ppt_y"/>
                                          </p:val>
                                        </p:tav>
                                      </p:tavLst>
                                    </p:anim>
                                  </p:childTnLst>
                                </p:cTn>
                              </p:par>
                            </p:childTnLst>
                          </p:cTn>
                        </p:par>
                        <p:par>
                          <p:cTn id="60" fill="hold">
                            <p:stCondLst>
                              <p:cond delay="1250"/>
                            </p:stCondLst>
                            <p:childTnLst>
                              <p:par>
                                <p:cTn id="61" presetID="10" presetClass="entr" fill="hold" grpId="13" nodeType="afterEffect">
                                  <p:stCondLst>
                                    <p:cond delay="0"/>
                                  </p:stCondLst>
                                  <p:iterate>
                                    <p:tmAbs val="0"/>
                                  </p:iterate>
                                  <p:childTnLst>
                                    <p:set>
                                      <p:cBhvr>
                                        <p:cTn id="62" fill="hold"/>
                                        <p:tgtEl>
                                          <p:spTgt spid="1076"/>
                                        </p:tgtEl>
                                        <p:attrNameLst>
                                          <p:attrName>style.visibility</p:attrName>
                                        </p:attrNameLst>
                                      </p:cBhvr>
                                      <p:to>
                                        <p:strVal val="visible"/>
                                      </p:to>
                                    </p:set>
                                    <p:animEffect transition="in" filter="fade">
                                      <p:cBhvr>
                                        <p:cTn id="63" dur="500"/>
                                        <p:tgtEl>
                                          <p:spTgt spid="107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grpId="14" nodeType="clickEffect">
                                  <p:stCondLst>
                                    <p:cond delay="0"/>
                                  </p:stCondLst>
                                  <p:iterate>
                                    <p:tmAbs val="0"/>
                                  </p:iterate>
                                  <p:childTnLst>
                                    <p:set>
                                      <p:cBhvr>
                                        <p:cTn id="67" fill="hold"/>
                                        <p:tgtEl>
                                          <p:spTgt spid="1058"/>
                                        </p:tgtEl>
                                        <p:attrNameLst>
                                          <p:attrName>style.visibility</p:attrName>
                                        </p:attrNameLst>
                                      </p:cBhvr>
                                      <p:to>
                                        <p:strVal val="visible"/>
                                      </p:to>
                                    </p:set>
                                    <p:animEffect transition="in" filter="wipe(up)">
                                      <p:cBhvr>
                                        <p:cTn id="68" dur="250"/>
                                        <p:tgtEl>
                                          <p:spTgt spid="1058"/>
                                        </p:tgtEl>
                                      </p:cBhvr>
                                    </p:animEffect>
                                  </p:childTnLst>
                                </p:cTn>
                              </p:par>
                            </p:childTnLst>
                          </p:cTn>
                        </p:par>
                        <p:par>
                          <p:cTn id="69" fill="hold">
                            <p:stCondLst>
                              <p:cond delay="250"/>
                            </p:stCondLst>
                            <p:childTnLst>
                              <p:par>
                                <p:cTn id="70" presetID="2" presetClass="entr" presetSubtype="4" fill="hold" grpId="15" nodeType="afterEffect">
                                  <p:stCondLst>
                                    <p:cond delay="0"/>
                                  </p:stCondLst>
                                  <p:iterate>
                                    <p:tmAbs val="0"/>
                                  </p:iterate>
                                  <p:childTnLst>
                                    <p:set>
                                      <p:cBhvr>
                                        <p:cTn id="71" fill="hold"/>
                                        <p:tgtEl>
                                          <p:spTgt spid="1055"/>
                                        </p:tgtEl>
                                        <p:attrNameLst>
                                          <p:attrName>style.visibility</p:attrName>
                                        </p:attrNameLst>
                                      </p:cBhvr>
                                      <p:to>
                                        <p:strVal val="visible"/>
                                      </p:to>
                                    </p:set>
                                    <p:anim calcmode="lin" valueType="num">
                                      <p:cBhvr>
                                        <p:cTn id="72" dur="500" fill="hold"/>
                                        <p:tgtEl>
                                          <p:spTgt spid="1055"/>
                                        </p:tgtEl>
                                        <p:attrNameLst>
                                          <p:attrName>ppt_x</p:attrName>
                                        </p:attrNameLst>
                                      </p:cBhvr>
                                      <p:tavLst>
                                        <p:tav tm="0">
                                          <p:val>
                                            <p:strVal val="#ppt_x"/>
                                          </p:val>
                                        </p:tav>
                                        <p:tav tm="100000">
                                          <p:val>
                                            <p:strVal val="#ppt_x"/>
                                          </p:val>
                                        </p:tav>
                                      </p:tavLst>
                                    </p:anim>
                                    <p:anim calcmode="lin" valueType="num">
                                      <p:cBhvr>
                                        <p:cTn id="73" dur="500" fill="hold"/>
                                        <p:tgtEl>
                                          <p:spTgt spid="1055"/>
                                        </p:tgtEl>
                                        <p:attrNameLst>
                                          <p:attrName>ppt_y</p:attrName>
                                        </p:attrNameLst>
                                      </p:cBhvr>
                                      <p:tavLst>
                                        <p:tav tm="0">
                                          <p:val>
                                            <p:strVal val="1+#ppt_h/2"/>
                                          </p:val>
                                        </p:tav>
                                        <p:tav tm="100000">
                                          <p:val>
                                            <p:strVal val="#ppt_y"/>
                                          </p:val>
                                        </p:tav>
                                      </p:tavLst>
                                    </p:anim>
                                  </p:childTnLst>
                                </p:cTn>
                              </p:par>
                            </p:childTnLst>
                          </p:cTn>
                        </p:par>
                        <p:par>
                          <p:cTn id="74" fill="hold">
                            <p:stCondLst>
                              <p:cond delay="750"/>
                            </p:stCondLst>
                            <p:childTnLst>
                              <p:par>
                                <p:cTn id="75" presetID="2" presetClass="entr" presetSubtype="1" fill="hold" grpId="16" nodeType="afterEffect">
                                  <p:stCondLst>
                                    <p:cond delay="0"/>
                                  </p:stCondLst>
                                  <p:iterate>
                                    <p:tmAbs val="0"/>
                                  </p:iterate>
                                  <p:childTnLst>
                                    <p:set>
                                      <p:cBhvr>
                                        <p:cTn id="76" fill="hold"/>
                                        <p:tgtEl>
                                          <p:spTgt spid="1073"/>
                                        </p:tgtEl>
                                        <p:attrNameLst>
                                          <p:attrName>style.visibility</p:attrName>
                                        </p:attrNameLst>
                                      </p:cBhvr>
                                      <p:to>
                                        <p:strVal val="visible"/>
                                      </p:to>
                                    </p:set>
                                    <p:anim calcmode="lin" valueType="num">
                                      <p:cBhvr>
                                        <p:cTn id="77" dur="250" fill="hold"/>
                                        <p:tgtEl>
                                          <p:spTgt spid="1073"/>
                                        </p:tgtEl>
                                        <p:attrNameLst>
                                          <p:attrName>ppt_x</p:attrName>
                                        </p:attrNameLst>
                                      </p:cBhvr>
                                      <p:tavLst>
                                        <p:tav tm="0">
                                          <p:val>
                                            <p:strVal val="#ppt_x"/>
                                          </p:val>
                                        </p:tav>
                                        <p:tav tm="100000">
                                          <p:val>
                                            <p:strVal val="#ppt_x"/>
                                          </p:val>
                                        </p:tav>
                                      </p:tavLst>
                                    </p:anim>
                                    <p:anim calcmode="lin" valueType="num">
                                      <p:cBhvr>
                                        <p:cTn id="78" dur="250" fill="hold"/>
                                        <p:tgtEl>
                                          <p:spTgt spid="1073"/>
                                        </p:tgtEl>
                                        <p:attrNameLst>
                                          <p:attrName>ppt_y</p:attrName>
                                        </p:attrNameLst>
                                      </p:cBhvr>
                                      <p:tavLst>
                                        <p:tav tm="0">
                                          <p:val>
                                            <p:strVal val="0-#ppt_h/2"/>
                                          </p:val>
                                        </p:tav>
                                        <p:tav tm="100000">
                                          <p:val>
                                            <p:strVal val="#ppt_y"/>
                                          </p:val>
                                        </p:tav>
                                      </p:tavLst>
                                    </p:anim>
                                  </p:childTnLst>
                                </p:cTn>
                              </p:par>
                            </p:childTnLst>
                          </p:cTn>
                        </p:par>
                        <p:par>
                          <p:cTn id="79" fill="hold">
                            <p:stCondLst>
                              <p:cond delay="1000"/>
                            </p:stCondLst>
                            <p:childTnLst>
                              <p:par>
                                <p:cTn id="80" presetID="10" presetClass="entr" fill="hold" grpId="17" nodeType="afterEffect">
                                  <p:stCondLst>
                                    <p:cond delay="0"/>
                                  </p:stCondLst>
                                  <p:iterate>
                                    <p:tmAbs val="0"/>
                                  </p:iterate>
                                  <p:childTnLst>
                                    <p:set>
                                      <p:cBhvr>
                                        <p:cTn id="81" fill="hold"/>
                                        <p:tgtEl>
                                          <p:spTgt spid="1074"/>
                                        </p:tgtEl>
                                        <p:attrNameLst>
                                          <p:attrName>style.visibility</p:attrName>
                                        </p:attrNameLst>
                                      </p:cBhvr>
                                      <p:to>
                                        <p:strVal val="visible"/>
                                      </p:to>
                                    </p:set>
                                    <p:animEffect transition="in" filter="fade">
                                      <p:cBhvr>
                                        <p:cTn id="82" dur="500"/>
                                        <p:tgtEl>
                                          <p:spTgt spid="107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18" nodeType="clickEffect">
                                  <p:stCondLst>
                                    <p:cond delay="0"/>
                                  </p:stCondLst>
                                  <p:iterate>
                                    <p:tmAbs val="0"/>
                                  </p:iterate>
                                  <p:childTnLst>
                                    <p:set>
                                      <p:cBhvr>
                                        <p:cTn id="86" fill="hold"/>
                                        <p:tgtEl>
                                          <p:spTgt spid="1059"/>
                                        </p:tgtEl>
                                        <p:attrNameLst>
                                          <p:attrName>style.visibility</p:attrName>
                                        </p:attrNameLst>
                                      </p:cBhvr>
                                      <p:to>
                                        <p:strVal val="visible"/>
                                      </p:to>
                                    </p:set>
                                    <p:animEffect transition="in" filter="wipe(up)">
                                      <p:cBhvr>
                                        <p:cTn id="87" dur="250"/>
                                        <p:tgtEl>
                                          <p:spTgt spid="1059"/>
                                        </p:tgtEl>
                                      </p:cBhvr>
                                    </p:animEffect>
                                  </p:childTnLst>
                                </p:cTn>
                              </p:par>
                            </p:childTnLst>
                          </p:cTn>
                        </p:par>
                        <p:par>
                          <p:cTn id="88" fill="hold">
                            <p:stCondLst>
                              <p:cond delay="250"/>
                            </p:stCondLst>
                            <p:childTnLst>
                              <p:par>
                                <p:cTn id="89" presetID="2" presetClass="entr" presetSubtype="4" fill="hold" grpId="19" nodeType="afterEffect">
                                  <p:stCondLst>
                                    <p:cond delay="0"/>
                                  </p:stCondLst>
                                  <p:iterate>
                                    <p:tmAbs val="0"/>
                                  </p:iterate>
                                  <p:childTnLst>
                                    <p:set>
                                      <p:cBhvr>
                                        <p:cTn id="90" fill="hold"/>
                                        <p:tgtEl>
                                          <p:spTgt spid="1054"/>
                                        </p:tgtEl>
                                        <p:attrNameLst>
                                          <p:attrName>style.visibility</p:attrName>
                                        </p:attrNameLst>
                                      </p:cBhvr>
                                      <p:to>
                                        <p:strVal val="visible"/>
                                      </p:to>
                                    </p:set>
                                    <p:anim calcmode="lin" valueType="num">
                                      <p:cBhvr>
                                        <p:cTn id="91" dur="500" fill="hold"/>
                                        <p:tgtEl>
                                          <p:spTgt spid="1054"/>
                                        </p:tgtEl>
                                        <p:attrNameLst>
                                          <p:attrName>ppt_x</p:attrName>
                                        </p:attrNameLst>
                                      </p:cBhvr>
                                      <p:tavLst>
                                        <p:tav tm="0">
                                          <p:val>
                                            <p:strVal val="#ppt_x"/>
                                          </p:val>
                                        </p:tav>
                                        <p:tav tm="100000">
                                          <p:val>
                                            <p:strVal val="#ppt_x"/>
                                          </p:val>
                                        </p:tav>
                                      </p:tavLst>
                                    </p:anim>
                                    <p:anim calcmode="lin" valueType="num">
                                      <p:cBhvr>
                                        <p:cTn id="92" dur="500" fill="hold"/>
                                        <p:tgtEl>
                                          <p:spTgt spid="1054"/>
                                        </p:tgtEl>
                                        <p:attrNameLst>
                                          <p:attrName>ppt_y</p:attrName>
                                        </p:attrNameLst>
                                      </p:cBhvr>
                                      <p:tavLst>
                                        <p:tav tm="0">
                                          <p:val>
                                            <p:strVal val="1+#ppt_h/2"/>
                                          </p:val>
                                        </p:tav>
                                        <p:tav tm="100000">
                                          <p:val>
                                            <p:strVal val="#ppt_y"/>
                                          </p:val>
                                        </p:tav>
                                      </p:tavLst>
                                    </p:anim>
                                  </p:childTnLst>
                                </p:cTn>
                              </p:par>
                            </p:childTnLst>
                          </p:cTn>
                        </p:par>
                        <p:par>
                          <p:cTn id="93" fill="hold">
                            <p:stCondLst>
                              <p:cond delay="750"/>
                            </p:stCondLst>
                            <p:childTnLst>
                              <p:par>
                                <p:cTn id="94" presetID="2" presetClass="entr" presetSubtype="1" fill="hold" grpId="20" nodeType="afterEffect">
                                  <p:stCondLst>
                                    <p:cond delay="0"/>
                                  </p:stCondLst>
                                  <p:iterate>
                                    <p:tmAbs val="0"/>
                                  </p:iterate>
                                  <p:childTnLst>
                                    <p:set>
                                      <p:cBhvr>
                                        <p:cTn id="95" fill="hold"/>
                                        <p:tgtEl>
                                          <p:spTgt spid="1071"/>
                                        </p:tgtEl>
                                        <p:attrNameLst>
                                          <p:attrName>style.visibility</p:attrName>
                                        </p:attrNameLst>
                                      </p:cBhvr>
                                      <p:to>
                                        <p:strVal val="visible"/>
                                      </p:to>
                                    </p:set>
                                    <p:anim calcmode="lin" valueType="num">
                                      <p:cBhvr>
                                        <p:cTn id="96" dur="250" fill="hold"/>
                                        <p:tgtEl>
                                          <p:spTgt spid="1071"/>
                                        </p:tgtEl>
                                        <p:attrNameLst>
                                          <p:attrName>ppt_x</p:attrName>
                                        </p:attrNameLst>
                                      </p:cBhvr>
                                      <p:tavLst>
                                        <p:tav tm="0">
                                          <p:val>
                                            <p:strVal val="#ppt_x"/>
                                          </p:val>
                                        </p:tav>
                                        <p:tav tm="100000">
                                          <p:val>
                                            <p:strVal val="#ppt_x"/>
                                          </p:val>
                                        </p:tav>
                                      </p:tavLst>
                                    </p:anim>
                                    <p:anim calcmode="lin" valueType="num">
                                      <p:cBhvr>
                                        <p:cTn id="97" dur="250" fill="hold"/>
                                        <p:tgtEl>
                                          <p:spTgt spid="1071"/>
                                        </p:tgtEl>
                                        <p:attrNameLst>
                                          <p:attrName>ppt_y</p:attrName>
                                        </p:attrNameLst>
                                      </p:cBhvr>
                                      <p:tavLst>
                                        <p:tav tm="0">
                                          <p:val>
                                            <p:strVal val="0-#ppt_h/2"/>
                                          </p:val>
                                        </p:tav>
                                        <p:tav tm="100000">
                                          <p:val>
                                            <p:strVal val="#ppt_y"/>
                                          </p:val>
                                        </p:tav>
                                      </p:tavLst>
                                    </p:anim>
                                  </p:childTnLst>
                                </p:cTn>
                              </p:par>
                            </p:childTnLst>
                          </p:cTn>
                        </p:par>
                        <p:par>
                          <p:cTn id="98" fill="hold">
                            <p:stCondLst>
                              <p:cond delay="1000"/>
                            </p:stCondLst>
                            <p:childTnLst>
                              <p:par>
                                <p:cTn id="99" presetID="10" presetClass="entr" fill="hold" grpId="21" nodeType="afterEffect">
                                  <p:stCondLst>
                                    <p:cond delay="0"/>
                                  </p:stCondLst>
                                  <p:iterate>
                                    <p:tmAbs val="0"/>
                                  </p:iterate>
                                  <p:childTnLst>
                                    <p:set>
                                      <p:cBhvr>
                                        <p:cTn id="100" fill="hold"/>
                                        <p:tgtEl>
                                          <p:spTgt spid="1072"/>
                                        </p:tgtEl>
                                        <p:attrNameLst>
                                          <p:attrName>style.visibility</p:attrName>
                                        </p:attrNameLst>
                                      </p:cBhvr>
                                      <p:to>
                                        <p:strVal val="visible"/>
                                      </p:to>
                                    </p:set>
                                    <p:animEffect transition="in" filter="fade">
                                      <p:cBhvr>
                                        <p:cTn id="101" dur="500"/>
                                        <p:tgtEl>
                                          <p:spTgt spid="1072"/>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22" nodeType="clickEffect">
                                  <p:stCondLst>
                                    <p:cond delay="0"/>
                                  </p:stCondLst>
                                  <p:iterate>
                                    <p:tmAbs val="0"/>
                                  </p:iterate>
                                  <p:childTnLst>
                                    <p:set>
                                      <p:cBhvr>
                                        <p:cTn id="105" fill="hold"/>
                                        <p:tgtEl>
                                          <p:spTgt spid="1060"/>
                                        </p:tgtEl>
                                        <p:attrNameLst>
                                          <p:attrName>style.visibility</p:attrName>
                                        </p:attrNameLst>
                                      </p:cBhvr>
                                      <p:to>
                                        <p:strVal val="visible"/>
                                      </p:to>
                                    </p:set>
                                    <p:animEffect transition="in" filter="wipe(up)">
                                      <p:cBhvr>
                                        <p:cTn id="106" dur="250"/>
                                        <p:tgtEl>
                                          <p:spTgt spid="1060"/>
                                        </p:tgtEl>
                                      </p:cBhvr>
                                    </p:animEffect>
                                  </p:childTnLst>
                                </p:cTn>
                              </p:par>
                            </p:childTnLst>
                          </p:cTn>
                        </p:par>
                        <p:par>
                          <p:cTn id="107" fill="hold">
                            <p:stCondLst>
                              <p:cond delay="250"/>
                            </p:stCondLst>
                            <p:childTnLst>
                              <p:par>
                                <p:cTn id="108" presetID="2" presetClass="entr" presetSubtype="4" fill="hold" grpId="23" nodeType="afterEffect">
                                  <p:stCondLst>
                                    <p:cond delay="0"/>
                                  </p:stCondLst>
                                  <p:iterate>
                                    <p:tmAbs val="0"/>
                                  </p:iterate>
                                  <p:childTnLst>
                                    <p:set>
                                      <p:cBhvr>
                                        <p:cTn id="109" fill="hold"/>
                                        <p:tgtEl>
                                          <p:spTgt spid="1062"/>
                                        </p:tgtEl>
                                        <p:attrNameLst>
                                          <p:attrName>style.visibility</p:attrName>
                                        </p:attrNameLst>
                                      </p:cBhvr>
                                      <p:to>
                                        <p:strVal val="visible"/>
                                      </p:to>
                                    </p:set>
                                    <p:anim calcmode="lin" valueType="num">
                                      <p:cBhvr>
                                        <p:cTn id="110" dur="500" fill="hold"/>
                                        <p:tgtEl>
                                          <p:spTgt spid="1062"/>
                                        </p:tgtEl>
                                        <p:attrNameLst>
                                          <p:attrName>ppt_x</p:attrName>
                                        </p:attrNameLst>
                                      </p:cBhvr>
                                      <p:tavLst>
                                        <p:tav tm="0">
                                          <p:val>
                                            <p:strVal val="#ppt_x"/>
                                          </p:val>
                                        </p:tav>
                                        <p:tav tm="100000">
                                          <p:val>
                                            <p:strVal val="#ppt_x"/>
                                          </p:val>
                                        </p:tav>
                                      </p:tavLst>
                                    </p:anim>
                                    <p:anim calcmode="lin" valueType="num">
                                      <p:cBhvr>
                                        <p:cTn id="111" dur="500" fill="hold"/>
                                        <p:tgtEl>
                                          <p:spTgt spid="1062"/>
                                        </p:tgtEl>
                                        <p:attrNameLst>
                                          <p:attrName>ppt_y</p:attrName>
                                        </p:attrNameLst>
                                      </p:cBhvr>
                                      <p:tavLst>
                                        <p:tav tm="0">
                                          <p:val>
                                            <p:strVal val="1+#ppt_h/2"/>
                                          </p:val>
                                        </p:tav>
                                        <p:tav tm="100000">
                                          <p:val>
                                            <p:strVal val="#ppt_y"/>
                                          </p:val>
                                        </p:tav>
                                      </p:tavLst>
                                    </p:anim>
                                  </p:childTnLst>
                                </p:cTn>
                              </p:par>
                            </p:childTnLst>
                          </p:cTn>
                        </p:par>
                        <p:par>
                          <p:cTn id="112" fill="hold">
                            <p:stCondLst>
                              <p:cond delay="750"/>
                            </p:stCondLst>
                            <p:childTnLst>
                              <p:par>
                                <p:cTn id="113" presetID="2" presetClass="entr" presetSubtype="1" fill="hold" grpId="24" nodeType="afterEffect">
                                  <p:stCondLst>
                                    <p:cond delay="0"/>
                                  </p:stCondLst>
                                  <p:iterate>
                                    <p:tmAbs val="0"/>
                                  </p:iterate>
                                  <p:childTnLst>
                                    <p:set>
                                      <p:cBhvr>
                                        <p:cTn id="114" fill="hold"/>
                                        <p:tgtEl>
                                          <p:spTgt spid="1069"/>
                                        </p:tgtEl>
                                        <p:attrNameLst>
                                          <p:attrName>style.visibility</p:attrName>
                                        </p:attrNameLst>
                                      </p:cBhvr>
                                      <p:to>
                                        <p:strVal val="visible"/>
                                      </p:to>
                                    </p:set>
                                    <p:anim calcmode="lin" valueType="num">
                                      <p:cBhvr>
                                        <p:cTn id="115" dur="250" fill="hold"/>
                                        <p:tgtEl>
                                          <p:spTgt spid="1069"/>
                                        </p:tgtEl>
                                        <p:attrNameLst>
                                          <p:attrName>ppt_x</p:attrName>
                                        </p:attrNameLst>
                                      </p:cBhvr>
                                      <p:tavLst>
                                        <p:tav tm="0">
                                          <p:val>
                                            <p:strVal val="#ppt_x"/>
                                          </p:val>
                                        </p:tav>
                                        <p:tav tm="100000">
                                          <p:val>
                                            <p:strVal val="#ppt_x"/>
                                          </p:val>
                                        </p:tav>
                                      </p:tavLst>
                                    </p:anim>
                                    <p:anim calcmode="lin" valueType="num">
                                      <p:cBhvr>
                                        <p:cTn id="116" dur="250" fill="hold"/>
                                        <p:tgtEl>
                                          <p:spTgt spid="1069"/>
                                        </p:tgtEl>
                                        <p:attrNameLst>
                                          <p:attrName>ppt_y</p:attrName>
                                        </p:attrNameLst>
                                      </p:cBhvr>
                                      <p:tavLst>
                                        <p:tav tm="0">
                                          <p:val>
                                            <p:strVal val="0-#ppt_h/2"/>
                                          </p:val>
                                        </p:tav>
                                        <p:tav tm="100000">
                                          <p:val>
                                            <p:strVal val="#ppt_y"/>
                                          </p:val>
                                        </p:tav>
                                      </p:tavLst>
                                    </p:anim>
                                  </p:childTnLst>
                                </p:cTn>
                              </p:par>
                            </p:childTnLst>
                          </p:cTn>
                        </p:par>
                        <p:par>
                          <p:cTn id="117" fill="hold">
                            <p:stCondLst>
                              <p:cond delay="1000"/>
                            </p:stCondLst>
                            <p:childTnLst>
                              <p:par>
                                <p:cTn id="118" presetID="10" presetClass="entr" fill="hold" grpId="25" nodeType="afterEffect">
                                  <p:stCondLst>
                                    <p:cond delay="0"/>
                                  </p:stCondLst>
                                  <p:iterate>
                                    <p:tmAbs val="0"/>
                                  </p:iterate>
                                  <p:childTnLst>
                                    <p:set>
                                      <p:cBhvr>
                                        <p:cTn id="119" fill="hold"/>
                                        <p:tgtEl>
                                          <p:spTgt spid="1070"/>
                                        </p:tgtEl>
                                        <p:attrNameLst>
                                          <p:attrName>style.visibility</p:attrName>
                                        </p:attrNameLst>
                                      </p:cBhvr>
                                      <p:to>
                                        <p:strVal val="visible"/>
                                      </p:to>
                                    </p:set>
                                    <p:animEffect transition="in" filter="fade">
                                      <p:cBhvr>
                                        <p:cTn id="120" dur="500"/>
                                        <p:tgtEl>
                                          <p:spTgt spid="1070"/>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2" fill="hold" grpId="26" nodeType="clickEffect">
                                  <p:stCondLst>
                                    <p:cond delay="0"/>
                                  </p:stCondLst>
                                  <p:iterate>
                                    <p:tmAbs val="0"/>
                                  </p:iterate>
                                  <p:childTnLst>
                                    <p:set>
                                      <p:cBhvr>
                                        <p:cTn id="124" fill="hold"/>
                                        <p:tgtEl>
                                          <p:spTgt spid="1077"/>
                                        </p:tgtEl>
                                        <p:attrNameLst>
                                          <p:attrName>style.visibility</p:attrName>
                                        </p:attrNameLst>
                                      </p:cBhvr>
                                      <p:to>
                                        <p:strVal val="visible"/>
                                      </p:to>
                                    </p:set>
                                    <p:anim calcmode="lin" valueType="num">
                                      <p:cBhvr>
                                        <p:cTn id="125" dur="250" fill="hold"/>
                                        <p:tgtEl>
                                          <p:spTgt spid="1077"/>
                                        </p:tgtEl>
                                        <p:attrNameLst>
                                          <p:attrName>ppt_x</p:attrName>
                                        </p:attrNameLst>
                                      </p:cBhvr>
                                      <p:tavLst>
                                        <p:tav tm="0">
                                          <p:val>
                                            <p:strVal val="1+#ppt_w/2"/>
                                          </p:val>
                                        </p:tav>
                                        <p:tav tm="100000">
                                          <p:val>
                                            <p:strVal val="#ppt_x"/>
                                          </p:val>
                                        </p:tav>
                                      </p:tavLst>
                                    </p:anim>
                                    <p:anim calcmode="lin" valueType="num">
                                      <p:cBhvr>
                                        <p:cTn id="126" dur="250" fill="hold"/>
                                        <p:tgtEl>
                                          <p:spTgt spid="1077"/>
                                        </p:tgtEl>
                                        <p:attrNameLst>
                                          <p:attrName>ppt_y</p:attrName>
                                        </p:attrNameLst>
                                      </p:cBhvr>
                                      <p:tavLst>
                                        <p:tav tm="0">
                                          <p:val>
                                            <p:strVal val="#ppt_y"/>
                                          </p:val>
                                        </p:tav>
                                        <p:tav tm="100000">
                                          <p:val>
                                            <p:strVal val="#ppt_y"/>
                                          </p:val>
                                        </p:tav>
                                      </p:tavLst>
                                    </p:anim>
                                  </p:childTnLst>
                                </p:cTn>
                              </p:par>
                            </p:childTnLst>
                          </p:cTn>
                        </p:par>
                        <p:par>
                          <p:cTn id="127" fill="hold">
                            <p:stCondLst>
                              <p:cond delay="250"/>
                            </p:stCondLst>
                            <p:childTnLst>
                              <p:par>
                                <p:cTn id="128" presetID="2" presetClass="entr" presetSubtype="2" fill="hold" grpId="27" nodeType="afterEffect">
                                  <p:stCondLst>
                                    <p:cond delay="0"/>
                                  </p:stCondLst>
                                  <p:iterate>
                                    <p:tmAbs val="0"/>
                                  </p:iterate>
                                  <p:childTnLst>
                                    <p:set>
                                      <p:cBhvr>
                                        <p:cTn id="129" fill="hold"/>
                                        <p:tgtEl>
                                          <p:spTgt spid="1084"/>
                                        </p:tgtEl>
                                        <p:attrNameLst>
                                          <p:attrName>style.visibility</p:attrName>
                                        </p:attrNameLst>
                                      </p:cBhvr>
                                      <p:to>
                                        <p:strVal val="visible"/>
                                      </p:to>
                                    </p:set>
                                    <p:anim calcmode="lin" valueType="num">
                                      <p:cBhvr>
                                        <p:cTn id="130" dur="500" fill="hold"/>
                                        <p:tgtEl>
                                          <p:spTgt spid="1084"/>
                                        </p:tgtEl>
                                        <p:attrNameLst>
                                          <p:attrName>ppt_x</p:attrName>
                                        </p:attrNameLst>
                                      </p:cBhvr>
                                      <p:tavLst>
                                        <p:tav tm="0">
                                          <p:val>
                                            <p:strVal val="1+#ppt_w/2"/>
                                          </p:val>
                                        </p:tav>
                                        <p:tav tm="100000">
                                          <p:val>
                                            <p:strVal val="#ppt_x"/>
                                          </p:val>
                                        </p:tav>
                                      </p:tavLst>
                                    </p:anim>
                                    <p:anim calcmode="lin" valueType="num">
                                      <p:cBhvr>
                                        <p:cTn id="131" dur="500" fill="hold"/>
                                        <p:tgtEl>
                                          <p:spTgt spid="1084"/>
                                        </p:tgtEl>
                                        <p:attrNameLst>
                                          <p:attrName>ppt_y</p:attrName>
                                        </p:attrNameLst>
                                      </p:cBhvr>
                                      <p:tavLst>
                                        <p:tav tm="0">
                                          <p:val>
                                            <p:strVal val="#ppt_y"/>
                                          </p:val>
                                        </p:tav>
                                        <p:tav tm="100000">
                                          <p:val>
                                            <p:strVal val="#ppt_y"/>
                                          </p:val>
                                        </p:tav>
                                      </p:tavLst>
                                    </p:anim>
                                  </p:childTnLst>
                                </p:cTn>
                              </p:par>
                            </p:childTnLst>
                          </p:cTn>
                        </p:par>
                        <p:par>
                          <p:cTn id="132" fill="hold">
                            <p:stCondLst>
                              <p:cond delay="750"/>
                            </p:stCondLst>
                            <p:childTnLst>
                              <p:par>
                                <p:cTn id="133" presetID="2" presetClass="entr" presetSubtype="1" fill="hold" grpId="28" nodeType="afterEffect">
                                  <p:stCondLst>
                                    <p:cond delay="0"/>
                                  </p:stCondLst>
                                  <p:iterate>
                                    <p:tmAbs val="0"/>
                                  </p:iterate>
                                  <p:childTnLst>
                                    <p:set>
                                      <p:cBhvr>
                                        <p:cTn id="134" fill="hold"/>
                                        <p:tgtEl>
                                          <p:spTgt spid="1078"/>
                                        </p:tgtEl>
                                        <p:attrNameLst>
                                          <p:attrName>style.visibility</p:attrName>
                                        </p:attrNameLst>
                                      </p:cBhvr>
                                      <p:to>
                                        <p:strVal val="visible"/>
                                      </p:to>
                                    </p:set>
                                    <p:anim calcmode="lin" valueType="num">
                                      <p:cBhvr>
                                        <p:cTn id="135" dur="250" fill="hold"/>
                                        <p:tgtEl>
                                          <p:spTgt spid="1078"/>
                                        </p:tgtEl>
                                        <p:attrNameLst>
                                          <p:attrName>ppt_x</p:attrName>
                                        </p:attrNameLst>
                                      </p:cBhvr>
                                      <p:tavLst>
                                        <p:tav tm="0">
                                          <p:val>
                                            <p:strVal val="#ppt_x"/>
                                          </p:val>
                                        </p:tav>
                                        <p:tav tm="100000">
                                          <p:val>
                                            <p:strVal val="#ppt_x"/>
                                          </p:val>
                                        </p:tav>
                                      </p:tavLst>
                                    </p:anim>
                                    <p:anim calcmode="lin" valueType="num">
                                      <p:cBhvr>
                                        <p:cTn id="136" dur="250" fill="hold"/>
                                        <p:tgtEl>
                                          <p:spTgt spid="1078"/>
                                        </p:tgtEl>
                                        <p:attrNameLst>
                                          <p:attrName>ppt_y</p:attrName>
                                        </p:attrNameLst>
                                      </p:cBhvr>
                                      <p:tavLst>
                                        <p:tav tm="0">
                                          <p:val>
                                            <p:strVal val="0-#ppt_h/2"/>
                                          </p:val>
                                        </p:tav>
                                        <p:tav tm="100000">
                                          <p:val>
                                            <p:strVal val="#ppt_y"/>
                                          </p:val>
                                        </p:tav>
                                      </p:tavLst>
                                    </p:anim>
                                  </p:childTnLst>
                                </p:cTn>
                              </p:par>
                            </p:childTnLst>
                          </p:cTn>
                        </p:par>
                        <p:par>
                          <p:cTn id="137" fill="hold">
                            <p:stCondLst>
                              <p:cond delay="1000"/>
                            </p:stCondLst>
                            <p:childTnLst>
                              <p:par>
                                <p:cTn id="138" presetID="22" presetClass="entr" presetSubtype="8" fill="hold" grpId="29" nodeType="afterEffect">
                                  <p:stCondLst>
                                    <p:cond delay="0"/>
                                  </p:stCondLst>
                                  <p:iterate>
                                    <p:tmAbs val="0"/>
                                  </p:iterate>
                                  <p:childTnLst>
                                    <p:set>
                                      <p:cBhvr>
                                        <p:cTn id="139" fill="hold"/>
                                        <p:tgtEl>
                                          <p:spTgt spid="1080"/>
                                        </p:tgtEl>
                                        <p:attrNameLst>
                                          <p:attrName>style.visibility</p:attrName>
                                        </p:attrNameLst>
                                      </p:cBhvr>
                                      <p:to>
                                        <p:strVal val="visible"/>
                                      </p:to>
                                    </p:set>
                                    <p:animEffect transition="in" filter="wipe(left)">
                                      <p:cBhvr>
                                        <p:cTn id="140" dur="250"/>
                                        <p:tgtEl>
                                          <p:spTgt spid="1080"/>
                                        </p:tgtEl>
                                      </p:cBhvr>
                                    </p:animEffect>
                                  </p:childTnLst>
                                </p:cTn>
                              </p:par>
                            </p:childTnLst>
                          </p:cTn>
                        </p:par>
                        <p:par>
                          <p:cTn id="141" fill="hold">
                            <p:stCondLst>
                              <p:cond delay="1250"/>
                            </p:stCondLst>
                            <p:childTnLst>
                              <p:par>
                                <p:cTn id="142" presetID="10" presetClass="entr" fill="hold" grpId="30" nodeType="afterEffect">
                                  <p:stCondLst>
                                    <p:cond delay="0"/>
                                  </p:stCondLst>
                                  <p:iterate>
                                    <p:tmAbs val="0"/>
                                  </p:iterate>
                                  <p:childTnLst>
                                    <p:set>
                                      <p:cBhvr>
                                        <p:cTn id="143" fill="hold"/>
                                        <p:tgtEl>
                                          <p:spTgt spid="1079"/>
                                        </p:tgtEl>
                                        <p:attrNameLst>
                                          <p:attrName>style.visibility</p:attrName>
                                        </p:attrNameLst>
                                      </p:cBhvr>
                                      <p:to>
                                        <p:strVal val="visible"/>
                                      </p:to>
                                    </p:set>
                                    <p:animEffect transition="in" filter="fade">
                                      <p:cBhvr>
                                        <p:cTn id="144" dur="500"/>
                                        <p:tgtEl>
                                          <p:spTgt spid="1079"/>
                                        </p:tgtEl>
                                      </p:cBhvr>
                                    </p:animEffect>
                                  </p:childTnLst>
                                </p:cTn>
                              </p:par>
                            </p:childTnLst>
                          </p:cTn>
                        </p:par>
                      </p:childTnLst>
                    </p:cTn>
                  </p:par>
                  <p:par>
                    <p:cTn id="145" fill="hold">
                      <p:stCondLst>
                        <p:cond delay="indefinite"/>
                      </p:stCondLst>
                      <p:childTnLst>
                        <p:par>
                          <p:cTn id="146" fill="hold">
                            <p:stCondLst>
                              <p:cond delay="0"/>
                            </p:stCondLst>
                            <p:childTnLst>
                              <p:par>
                                <p:cTn id="147" presetID="2" presetClass="entr" presetSubtype="2" fill="hold" grpId="31" nodeType="clickEffect">
                                  <p:stCondLst>
                                    <p:cond delay="0"/>
                                  </p:stCondLst>
                                  <p:iterate>
                                    <p:tmAbs val="0"/>
                                  </p:iterate>
                                  <p:childTnLst>
                                    <p:set>
                                      <p:cBhvr>
                                        <p:cTn id="148" fill="hold"/>
                                        <p:tgtEl>
                                          <p:spTgt spid="1085"/>
                                        </p:tgtEl>
                                        <p:attrNameLst>
                                          <p:attrName>style.visibility</p:attrName>
                                        </p:attrNameLst>
                                      </p:cBhvr>
                                      <p:to>
                                        <p:strVal val="visible"/>
                                      </p:to>
                                    </p:set>
                                    <p:anim calcmode="lin" valueType="num">
                                      <p:cBhvr>
                                        <p:cTn id="149" dur="500" fill="hold"/>
                                        <p:tgtEl>
                                          <p:spTgt spid="1085"/>
                                        </p:tgtEl>
                                        <p:attrNameLst>
                                          <p:attrName>ppt_x</p:attrName>
                                        </p:attrNameLst>
                                      </p:cBhvr>
                                      <p:tavLst>
                                        <p:tav tm="0">
                                          <p:val>
                                            <p:strVal val="1+#ppt_w/2"/>
                                          </p:val>
                                        </p:tav>
                                        <p:tav tm="100000">
                                          <p:val>
                                            <p:strVal val="#ppt_x"/>
                                          </p:val>
                                        </p:tav>
                                      </p:tavLst>
                                    </p:anim>
                                    <p:anim calcmode="lin" valueType="num">
                                      <p:cBhvr>
                                        <p:cTn id="150" dur="500" fill="hold"/>
                                        <p:tgtEl>
                                          <p:spTgt spid="1085"/>
                                        </p:tgtEl>
                                        <p:attrNameLst>
                                          <p:attrName>ppt_y</p:attrName>
                                        </p:attrNameLst>
                                      </p:cBhvr>
                                      <p:tavLst>
                                        <p:tav tm="0">
                                          <p:val>
                                            <p:strVal val="#ppt_y"/>
                                          </p:val>
                                        </p:tav>
                                        <p:tav tm="100000">
                                          <p:val>
                                            <p:strVal val="#ppt_y"/>
                                          </p:val>
                                        </p:tav>
                                      </p:tavLst>
                                    </p:anim>
                                  </p:childTnLst>
                                </p:cTn>
                              </p:par>
                            </p:childTnLst>
                          </p:cTn>
                        </p:par>
                        <p:par>
                          <p:cTn id="151" fill="hold">
                            <p:stCondLst>
                              <p:cond delay="500"/>
                            </p:stCondLst>
                            <p:childTnLst>
                              <p:par>
                                <p:cTn id="152" presetID="2" presetClass="entr" presetSubtype="1" fill="hold" grpId="32" nodeType="afterEffect">
                                  <p:stCondLst>
                                    <p:cond delay="0"/>
                                  </p:stCondLst>
                                  <p:iterate>
                                    <p:tmAbs val="0"/>
                                  </p:iterate>
                                  <p:childTnLst>
                                    <p:set>
                                      <p:cBhvr>
                                        <p:cTn id="153" fill="hold"/>
                                        <p:tgtEl>
                                          <p:spTgt spid="1081"/>
                                        </p:tgtEl>
                                        <p:attrNameLst>
                                          <p:attrName>style.visibility</p:attrName>
                                        </p:attrNameLst>
                                      </p:cBhvr>
                                      <p:to>
                                        <p:strVal val="visible"/>
                                      </p:to>
                                    </p:set>
                                    <p:anim calcmode="lin" valueType="num">
                                      <p:cBhvr>
                                        <p:cTn id="154" dur="250" fill="hold"/>
                                        <p:tgtEl>
                                          <p:spTgt spid="1081"/>
                                        </p:tgtEl>
                                        <p:attrNameLst>
                                          <p:attrName>ppt_x</p:attrName>
                                        </p:attrNameLst>
                                      </p:cBhvr>
                                      <p:tavLst>
                                        <p:tav tm="0">
                                          <p:val>
                                            <p:strVal val="#ppt_x"/>
                                          </p:val>
                                        </p:tav>
                                        <p:tav tm="100000">
                                          <p:val>
                                            <p:strVal val="#ppt_x"/>
                                          </p:val>
                                        </p:tav>
                                      </p:tavLst>
                                    </p:anim>
                                    <p:anim calcmode="lin" valueType="num">
                                      <p:cBhvr>
                                        <p:cTn id="155" dur="250" fill="hold"/>
                                        <p:tgtEl>
                                          <p:spTgt spid="1081"/>
                                        </p:tgtEl>
                                        <p:attrNameLst>
                                          <p:attrName>ppt_y</p:attrName>
                                        </p:attrNameLst>
                                      </p:cBhvr>
                                      <p:tavLst>
                                        <p:tav tm="0">
                                          <p:val>
                                            <p:strVal val="0-#ppt_h/2"/>
                                          </p:val>
                                        </p:tav>
                                        <p:tav tm="100000">
                                          <p:val>
                                            <p:strVal val="#ppt_y"/>
                                          </p:val>
                                        </p:tav>
                                      </p:tavLst>
                                    </p:anim>
                                  </p:childTnLst>
                                </p:cTn>
                              </p:par>
                            </p:childTnLst>
                          </p:cTn>
                        </p:par>
                        <p:par>
                          <p:cTn id="156" fill="hold">
                            <p:stCondLst>
                              <p:cond delay="750"/>
                            </p:stCondLst>
                            <p:childTnLst>
                              <p:par>
                                <p:cTn id="157" presetID="22" presetClass="entr" presetSubtype="8" fill="hold" grpId="33" nodeType="afterEffect">
                                  <p:stCondLst>
                                    <p:cond delay="0"/>
                                  </p:stCondLst>
                                  <p:iterate>
                                    <p:tmAbs val="0"/>
                                  </p:iterate>
                                  <p:childTnLst>
                                    <p:set>
                                      <p:cBhvr>
                                        <p:cTn id="158" fill="hold"/>
                                        <p:tgtEl>
                                          <p:spTgt spid="1083"/>
                                        </p:tgtEl>
                                        <p:attrNameLst>
                                          <p:attrName>style.visibility</p:attrName>
                                        </p:attrNameLst>
                                      </p:cBhvr>
                                      <p:to>
                                        <p:strVal val="visible"/>
                                      </p:to>
                                    </p:set>
                                    <p:animEffect transition="in" filter="wipe(left)">
                                      <p:cBhvr>
                                        <p:cTn id="159" dur="250"/>
                                        <p:tgtEl>
                                          <p:spTgt spid="1083"/>
                                        </p:tgtEl>
                                      </p:cBhvr>
                                    </p:animEffect>
                                  </p:childTnLst>
                                </p:cTn>
                              </p:par>
                            </p:childTnLst>
                          </p:cTn>
                        </p:par>
                        <p:par>
                          <p:cTn id="160" fill="hold">
                            <p:stCondLst>
                              <p:cond delay="1000"/>
                            </p:stCondLst>
                            <p:childTnLst>
                              <p:par>
                                <p:cTn id="161" presetID="10" presetClass="entr" fill="hold" grpId="34" nodeType="afterEffect">
                                  <p:stCondLst>
                                    <p:cond delay="0"/>
                                  </p:stCondLst>
                                  <p:iterate>
                                    <p:tmAbs val="0"/>
                                  </p:iterate>
                                  <p:childTnLst>
                                    <p:set>
                                      <p:cBhvr>
                                        <p:cTn id="162" fill="hold"/>
                                        <p:tgtEl>
                                          <p:spTgt spid="1082"/>
                                        </p:tgtEl>
                                        <p:attrNameLst>
                                          <p:attrName>style.visibility</p:attrName>
                                        </p:attrNameLst>
                                      </p:cBhvr>
                                      <p:to>
                                        <p:strVal val="visible"/>
                                      </p:to>
                                    </p:set>
                                    <p:animEffect transition="in" filter="fade">
                                      <p:cBhvr>
                                        <p:cTn id="163" dur="500"/>
                                        <p:tgtEl>
                                          <p:spTgt spid="1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 grpId="11" animBg="1" advAuto="0"/>
      <p:bldP spid="1053" grpId="1" animBg="1" advAuto="0"/>
      <p:bldP spid="1054" grpId="19" animBg="1" advAuto="0"/>
      <p:bldP spid="1055" grpId="15" animBg="1" advAuto="0"/>
      <p:bldP spid="1056" grpId="4" animBg="1" advAuto="0"/>
      <p:bldP spid="1057" grpId="9" animBg="1" advAuto="0"/>
      <p:bldP spid="1058" grpId="14" animBg="1" advAuto="0"/>
      <p:bldP spid="1059" grpId="18" animBg="1" advAuto="0"/>
      <p:bldP spid="1060" grpId="22" animBg="1" advAuto="0"/>
      <p:bldP spid="1061" grpId="10" animBg="1" advAuto="0"/>
      <p:bldP spid="1062" grpId="23" animBg="1" advAuto="0"/>
      <p:bldP spid="1063" grpId="5" animBg="1" advAuto="0"/>
      <p:bldP spid="1064" grpId="6" animBg="1" advAuto="0"/>
      <p:bldP spid="1065" grpId="2" animBg="1" advAuto="0"/>
      <p:bldP spid="1066" grpId="3" animBg="1" advAuto="0"/>
      <p:bldP spid="1067" grpId="7" animBg="1" advAuto="0"/>
      <p:bldP spid="1068" grpId="8" animBg="1" advAuto="0"/>
      <p:bldP spid="1069" grpId="24" animBg="1" advAuto="0"/>
      <p:bldP spid="1070" grpId="25" animBg="1" advAuto="0"/>
      <p:bldP spid="1071" grpId="20" animBg="1" advAuto="0"/>
      <p:bldP spid="1072" grpId="21" animBg="1" advAuto="0"/>
      <p:bldP spid="1073" grpId="16" animBg="1" advAuto="0"/>
      <p:bldP spid="1074" grpId="17" animBg="1" advAuto="0"/>
      <p:bldP spid="1075" grpId="12" animBg="1" advAuto="0"/>
      <p:bldP spid="1076" grpId="13" animBg="1" advAuto="0"/>
      <p:bldP spid="1077" grpId="26" animBg="1" advAuto="0"/>
      <p:bldP spid="1078" grpId="28" animBg="1" advAuto="0"/>
      <p:bldP spid="1079" grpId="30" animBg="1" advAuto="0"/>
      <p:bldP spid="1080" grpId="29" animBg="1" advAuto="0"/>
      <p:bldP spid="1081" grpId="32" animBg="1" advAuto="0"/>
      <p:bldP spid="1082" grpId="34" animBg="1" advAuto="0"/>
      <p:bldP spid="1083" grpId="33" animBg="1" advAuto="0"/>
      <p:bldP spid="1084" grpId="27" animBg="1" advAuto="0"/>
      <p:bldP spid="1085" grpId="31"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7" name="图表 3"/>
          <p:cNvGraphicFramePr/>
          <p:nvPr/>
        </p:nvGraphicFramePr>
        <p:xfrm>
          <a:off x="679449" y="545891"/>
          <a:ext cx="1270000" cy="1270000"/>
        </p:xfrm>
        <a:graphic>
          <a:graphicData uri="http://schemas.openxmlformats.org/drawingml/2006/chart">
            <c:chart xmlns:c="http://schemas.openxmlformats.org/drawingml/2006/chart" xmlns:r="http://schemas.openxmlformats.org/officeDocument/2006/relationships" r:id="rId2"/>
          </a:graphicData>
        </a:graphic>
      </p:graphicFrame>
      <p:sp>
        <p:nvSpPr>
          <p:cNvPr id="1088" name="椭圆 5"/>
          <p:cNvSpPr/>
          <p:nvPr/>
        </p:nvSpPr>
        <p:spPr>
          <a:xfrm>
            <a:off x="612447" y="478889"/>
            <a:ext cx="1404002" cy="1404002"/>
          </a:xfrm>
          <a:prstGeom prst="ellipse">
            <a:avLst/>
          </a:prstGeom>
          <a:ln>
            <a:solidFill>
              <a:srgbClr val="EDAC5D"/>
            </a:solidFill>
            <a:miter/>
          </a:ln>
        </p:spPr>
        <p:txBody>
          <a:bodyPr lIns="45719" rIns="45719" anchor="ctr"/>
          <a:lstStyle/>
          <a:p>
            <a:pPr algn="ctr">
              <a:defRPr>
                <a:solidFill>
                  <a:srgbClr val="F2F2F2"/>
                </a:solidFill>
              </a:defRPr>
            </a:pPr>
            <a:endParaRPr/>
          </a:p>
        </p:txBody>
      </p:sp>
      <p:sp>
        <p:nvSpPr>
          <p:cNvPr id="1089" name="文本框 6"/>
          <p:cNvSpPr txBox="1"/>
          <p:nvPr/>
        </p:nvSpPr>
        <p:spPr>
          <a:xfrm>
            <a:off x="990597" y="949731"/>
            <a:ext cx="647703"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400">
                <a:solidFill>
                  <a:srgbClr val="EDAC5D"/>
                </a:solidFill>
                <a:latin typeface="Nexa Bold"/>
                <a:ea typeface="Nexa Bold"/>
                <a:cs typeface="Nexa Bold"/>
                <a:sym typeface="Nexa Bold"/>
              </a:defRPr>
            </a:pPr>
            <a:r>
              <a:t>72</a:t>
            </a:r>
            <a:r>
              <a:rPr sz="1800">
                <a:latin typeface="Nexa Light"/>
                <a:ea typeface="Nexa Light"/>
                <a:cs typeface="Nexa Light"/>
                <a:sym typeface="Nexa Light"/>
              </a:rPr>
              <a:t>%</a:t>
            </a:r>
          </a:p>
        </p:txBody>
      </p:sp>
      <p:sp>
        <p:nvSpPr>
          <p:cNvPr id="1090" name="文本框 10"/>
          <p:cNvSpPr txBox="1"/>
          <p:nvPr/>
        </p:nvSpPr>
        <p:spPr>
          <a:xfrm>
            <a:off x="2331508" y="676842"/>
            <a:ext cx="2315938"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EDAC5D"/>
                </a:solidFill>
                <a:latin typeface="方正大标宋简体"/>
                <a:ea typeface="方正大标宋简体"/>
                <a:cs typeface="方正大标宋简体"/>
                <a:sym typeface="方正大标宋简体"/>
              </a:defRPr>
            </a:lvl1pPr>
          </a:lstStyle>
          <a:p>
            <a:r>
              <a:t>添加业务说明</a:t>
            </a:r>
          </a:p>
        </p:txBody>
      </p:sp>
      <p:sp>
        <p:nvSpPr>
          <p:cNvPr id="1091" name="文本框 11"/>
          <p:cNvSpPr txBox="1"/>
          <p:nvPr/>
        </p:nvSpPr>
        <p:spPr>
          <a:xfrm>
            <a:off x="2352146" y="1155332"/>
            <a:ext cx="7797060"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点击添加文字说明点击添加文字说明点击添加文字说明点击添加点击添加文字说明点击添加文字说明点击添加文字说明点击添加</a:t>
            </a:r>
          </a:p>
        </p:txBody>
      </p:sp>
      <p:sp>
        <p:nvSpPr>
          <p:cNvPr id="1092" name="直接连接符 9"/>
          <p:cNvSpPr/>
          <p:nvPr/>
        </p:nvSpPr>
        <p:spPr>
          <a:xfrm>
            <a:off x="2394752" y="1142632"/>
            <a:ext cx="738188" cy="1"/>
          </a:xfrm>
          <a:prstGeom prst="line">
            <a:avLst/>
          </a:prstGeom>
          <a:ln w="28575">
            <a:solidFill>
              <a:srgbClr val="EDAC5D"/>
            </a:solidFill>
            <a:miter/>
          </a:ln>
        </p:spPr>
        <p:txBody>
          <a:bodyPr lIns="45719" rIns="45719"/>
          <a:lstStyle/>
          <a:p>
            <a:pPr>
              <a:defRPr>
                <a:solidFill>
                  <a:srgbClr val="F2F2F2"/>
                </a:solidFill>
              </a:defRPr>
            </a:pPr>
            <a:endParaRPr/>
          </a:p>
        </p:txBody>
      </p:sp>
      <p:graphicFrame>
        <p:nvGraphicFramePr>
          <p:cNvPr id="1093" name="图表 14"/>
          <p:cNvGraphicFramePr/>
          <p:nvPr/>
        </p:nvGraphicFramePr>
        <p:xfrm>
          <a:off x="714260" y="3543370"/>
          <a:ext cx="1270000" cy="1270000"/>
        </p:xfrm>
        <a:graphic>
          <a:graphicData uri="http://schemas.openxmlformats.org/drawingml/2006/chart">
            <c:chart xmlns:c="http://schemas.openxmlformats.org/drawingml/2006/chart" xmlns:r="http://schemas.openxmlformats.org/officeDocument/2006/relationships" r:id="rId3"/>
          </a:graphicData>
        </a:graphic>
      </p:graphicFrame>
      <p:sp>
        <p:nvSpPr>
          <p:cNvPr id="1094" name="椭圆 15"/>
          <p:cNvSpPr/>
          <p:nvPr/>
        </p:nvSpPr>
        <p:spPr>
          <a:xfrm>
            <a:off x="647258" y="3476369"/>
            <a:ext cx="1404002" cy="1404002"/>
          </a:xfrm>
          <a:prstGeom prst="ellipse">
            <a:avLst/>
          </a:prstGeom>
          <a:ln>
            <a:solidFill>
              <a:schemeClr val="accent1"/>
            </a:solidFill>
            <a:miter/>
          </a:ln>
        </p:spPr>
        <p:txBody>
          <a:bodyPr lIns="45719" rIns="45719" anchor="ctr"/>
          <a:lstStyle/>
          <a:p>
            <a:pPr algn="ctr">
              <a:defRPr>
                <a:solidFill>
                  <a:srgbClr val="F2F2F2"/>
                </a:solidFill>
              </a:defRPr>
            </a:pPr>
            <a:endParaRPr/>
          </a:p>
        </p:txBody>
      </p:sp>
      <p:sp>
        <p:nvSpPr>
          <p:cNvPr id="1095" name="文本框 16"/>
          <p:cNvSpPr txBox="1"/>
          <p:nvPr/>
        </p:nvSpPr>
        <p:spPr>
          <a:xfrm>
            <a:off x="945605" y="3947212"/>
            <a:ext cx="727505"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400">
                <a:solidFill>
                  <a:schemeClr val="accent1"/>
                </a:solidFill>
                <a:latin typeface="Nexa Bold"/>
                <a:ea typeface="Nexa Bold"/>
                <a:cs typeface="Nexa Bold"/>
                <a:sym typeface="Nexa Bold"/>
              </a:defRPr>
            </a:pPr>
            <a:r>
              <a:t>83</a:t>
            </a:r>
            <a:r>
              <a:rPr sz="1800">
                <a:latin typeface="Nexa Light"/>
                <a:ea typeface="Nexa Light"/>
                <a:cs typeface="Nexa Light"/>
                <a:sym typeface="Nexa Light"/>
              </a:rPr>
              <a:t>%</a:t>
            </a:r>
          </a:p>
        </p:txBody>
      </p:sp>
      <p:sp>
        <p:nvSpPr>
          <p:cNvPr id="1096" name="文本框 17"/>
          <p:cNvSpPr txBox="1"/>
          <p:nvPr/>
        </p:nvSpPr>
        <p:spPr>
          <a:xfrm>
            <a:off x="2366319" y="3674321"/>
            <a:ext cx="2315938"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1"/>
                </a:solidFill>
                <a:latin typeface="方正大标宋简体"/>
                <a:ea typeface="方正大标宋简体"/>
                <a:cs typeface="方正大标宋简体"/>
                <a:sym typeface="方正大标宋简体"/>
              </a:defRPr>
            </a:lvl1pPr>
          </a:lstStyle>
          <a:p>
            <a:r>
              <a:t>添加业务说明</a:t>
            </a:r>
          </a:p>
        </p:txBody>
      </p:sp>
      <p:sp>
        <p:nvSpPr>
          <p:cNvPr id="1097" name="文本框 18"/>
          <p:cNvSpPr txBox="1"/>
          <p:nvPr/>
        </p:nvSpPr>
        <p:spPr>
          <a:xfrm>
            <a:off x="2386957" y="4152813"/>
            <a:ext cx="7759116"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点击添加文字说明点击添加文字说明点击添加文字说明点击添加点击添加文字说明点击添加文字说明点击添加文字说明点击添加</a:t>
            </a:r>
          </a:p>
        </p:txBody>
      </p:sp>
      <p:sp>
        <p:nvSpPr>
          <p:cNvPr id="1098" name="直接连接符 19"/>
          <p:cNvSpPr/>
          <p:nvPr/>
        </p:nvSpPr>
        <p:spPr>
          <a:xfrm>
            <a:off x="2429562" y="4140113"/>
            <a:ext cx="738188" cy="1"/>
          </a:xfrm>
          <a:prstGeom prst="line">
            <a:avLst/>
          </a:prstGeom>
          <a:ln w="28575">
            <a:solidFill>
              <a:schemeClr val="accent1"/>
            </a:solidFill>
            <a:miter/>
          </a:ln>
        </p:spPr>
        <p:txBody>
          <a:bodyPr lIns="45719" rIns="45719"/>
          <a:lstStyle/>
          <a:p>
            <a:pPr>
              <a:defRPr>
                <a:solidFill>
                  <a:srgbClr val="F2F2F2"/>
                </a:solidFill>
              </a:defRPr>
            </a:pPr>
            <a:endParaRPr/>
          </a:p>
        </p:txBody>
      </p:sp>
      <p:graphicFrame>
        <p:nvGraphicFramePr>
          <p:cNvPr id="1099" name="图表 21"/>
          <p:cNvGraphicFramePr/>
          <p:nvPr/>
        </p:nvGraphicFramePr>
        <p:xfrm>
          <a:off x="10526386" y="2044631"/>
          <a:ext cx="1270000" cy="1270000"/>
        </p:xfrm>
        <a:graphic>
          <a:graphicData uri="http://schemas.openxmlformats.org/drawingml/2006/chart">
            <c:chart xmlns:c="http://schemas.openxmlformats.org/drawingml/2006/chart" xmlns:r="http://schemas.openxmlformats.org/officeDocument/2006/relationships" r:id="rId4"/>
          </a:graphicData>
        </a:graphic>
      </p:graphicFrame>
      <p:sp>
        <p:nvSpPr>
          <p:cNvPr id="1100" name="椭圆 22"/>
          <p:cNvSpPr/>
          <p:nvPr/>
        </p:nvSpPr>
        <p:spPr>
          <a:xfrm>
            <a:off x="10459386" y="1977630"/>
            <a:ext cx="1404001" cy="1404001"/>
          </a:xfrm>
          <a:prstGeom prst="ellipse">
            <a:avLst/>
          </a:prstGeom>
          <a:ln>
            <a:solidFill>
              <a:schemeClr val="accent2"/>
            </a:solidFill>
            <a:miter/>
          </a:ln>
        </p:spPr>
        <p:txBody>
          <a:bodyPr lIns="45719" rIns="45719" anchor="ctr"/>
          <a:lstStyle/>
          <a:p>
            <a:pPr algn="ctr">
              <a:defRPr>
                <a:solidFill>
                  <a:srgbClr val="F2F2F2"/>
                </a:solidFill>
              </a:defRPr>
            </a:pPr>
            <a:endParaRPr/>
          </a:p>
        </p:txBody>
      </p:sp>
      <p:sp>
        <p:nvSpPr>
          <p:cNvPr id="1101" name="文本框 23"/>
          <p:cNvSpPr txBox="1"/>
          <p:nvPr/>
        </p:nvSpPr>
        <p:spPr>
          <a:xfrm>
            <a:off x="10825089" y="2448797"/>
            <a:ext cx="698947"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400">
                <a:solidFill>
                  <a:schemeClr val="accent2"/>
                </a:solidFill>
                <a:latin typeface="Nexa Bold"/>
                <a:ea typeface="Nexa Bold"/>
                <a:cs typeface="Nexa Bold"/>
                <a:sym typeface="Nexa Bold"/>
              </a:defRPr>
            </a:pPr>
            <a:r>
              <a:t>38</a:t>
            </a:r>
            <a:r>
              <a:rPr sz="1800">
                <a:latin typeface="Nexa Light"/>
                <a:ea typeface="Nexa Light"/>
                <a:cs typeface="Nexa Light"/>
                <a:sym typeface="Nexa Light"/>
              </a:rPr>
              <a:t>%</a:t>
            </a:r>
          </a:p>
        </p:txBody>
      </p:sp>
      <p:sp>
        <p:nvSpPr>
          <p:cNvPr id="1102" name="文本框 24"/>
          <p:cNvSpPr txBox="1"/>
          <p:nvPr/>
        </p:nvSpPr>
        <p:spPr>
          <a:xfrm>
            <a:off x="8275319" y="2175581"/>
            <a:ext cx="1995567"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a:solidFill>
                  <a:schemeClr val="accent2"/>
                </a:solidFill>
                <a:latin typeface="方正大标宋简体"/>
                <a:ea typeface="方正大标宋简体"/>
                <a:cs typeface="方正大标宋简体"/>
                <a:sym typeface="方正大标宋简体"/>
              </a:defRPr>
            </a:lvl1pPr>
          </a:lstStyle>
          <a:p>
            <a:r>
              <a:t>添加业务说明</a:t>
            </a:r>
          </a:p>
        </p:txBody>
      </p:sp>
      <p:sp>
        <p:nvSpPr>
          <p:cNvPr id="1103" name="文本框 25"/>
          <p:cNvSpPr txBox="1"/>
          <p:nvPr/>
        </p:nvSpPr>
        <p:spPr>
          <a:xfrm>
            <a:off x="2352147" y="2654073"/>
            <a:ext cx="7905228"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点击添加文字说明点击添加文字说明点击添加文字说明点击添加点击添加文字说明点击添加文字说明点击添加文字说明点击添加</a:t>
            </a:r>
          </a:p>
        </p:txBody>
      </p:sp>
      <p:sp>
        <p:nvSpPr>
          <p:cNvPr id="1104" name="直接连接符 26"/>
          <p:cNvSpPr/>
          <p:nvPr/>
        </p:nvSpPr>
        <p:spPr>
          <a:xfrm>
            <a:off x="9456580" y="2641373"/>
            <a:ext cx="738188" cy="1"/>
          </a:xfrm>
          <a:prstGeom prst="line">
            <a:avLst/>
          </a:prstGeom>
          <a:ln w="28575">
            <a:solidFill>
              <a:schemeClr val="accent2"/>
            </a:solidFill>
            <a:miter/>
          </a:ln>
        </p:spPr>
        <p:txBody>
          <a:bodyPr lIns="45719" rIns="45719"/>
          <a:lstStyle/>
          <a:p>
            <a:pPr>
              <a:defRPr>
                <a:solidFill>
                  <a:srgbClr val="F2F2F2"/>
                </a:solidFill>
              </a:defRPr>
            </a:pPr>
            <a:endParaRPr/>
          </a:p>
        </p:txBody>
      </p:sp>
      <p:graphicFrame>
        <p:nvGraphicFramePr>
          <p:cNvPr id="1105" name="图表 28"/>
          <p:cNvGraphicFramePr/>
          <p:nvPr/>
        </p:nvGraphicFramePr>
        <p:xfrm>
          <a:off x="10539562" y="5042110"/>
          <a:ext cx="1270000" cy="1270000"/>
        </p:xfrm>
        <a:graphic>
          <a:graphicData uri="http://schemas.openxmlformats.org/drawingml/2006/chart">
            <c:chart xmlns:c="http://schemas.openxmlformats.org/drawingml/2006/chart" xmlns:r="http://schemas.openxmlformats.org/officeDocument/2006/relationships" r:id="rId5"/>
          </a:graphicData>
        </a:graphic>
      </p:graphicFrame>
      <p:sp>
        <p:nvSpPr>
          <p:cNvPr id="1106" name="椭圆 29"/>
          <p:cNvSpPr/>
          <p:nvPr/>
        </p:nvSpPr>
        <p:spPr>
          <a:xfrm>
            <a:off x="10472562" y="4975109"/>
            <a:ext cx="1404001" cy="1404001"/>
          </a:xfrm>
          <a:prstGeom prst="ellipse">
            <a:avLst/>
          </a:prstGeom>
          <a:ln>
            <a:solidFill>
              <a:schemeClr val="accent4"/>
            </a:solidFill>
            <a:miter/>
          </a:ln>
        </p:spPr>
        <p:txBody>
          <a:bodyPr lIns="45719" rIns="45719" anchor="ctr"/>
          <a:lstStyle/>
          <a:p>
            <a:pPr algn="ctr">
              <a:defRPr>
                <a:solidFill>
                  <a:srgbClr val="F2F2F2"/>
                </a:solidFill>
              </a:defRPr>
            </a:pPr>
            <a:endParaRPr/>
          </a:p>
        </p:txBody>
      </p:sp>
      <p:sp>
        <p:nvSpPr>
          <p:cNvPr id="1107" name="文本框 30"/>
          <p:cNvSpPr txBox="1"/>
          <p:nvPr/>
        </p:nvSpPr>
        <p:spPr>
          <a:xfrm>
            <a:off x="10825089" y="5445950"/>
            <a:ext cx="673325"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400">
                <a:solidFill>
                  <a:schemeClr val="accent4"/>
                </a:solidFill>
                <a:latin typeface="Nexa Bold"/>
                <a:ea typeface="Nexa Bold"/>
                <a:cs typeface="Nexa Bold"/>
                <a:sym typeface="Nexa Bold"/>
              </a:defRPr>
            </a:pPr>
            <a:r>
              <a:t>60</a:t>
            </a:r>
            <a:r>
              <a:rPr sz="1800">
                <a:latin typeface="Nexa Light"/>
                <a:ea typeface="Nexa Light"/>
                <a:cs typeface="Nexa Light"/>
                <a:sym typeface="Nexa Light"/>
              </a:rPr>
              <a:t>%</a:t>
            </a:r>
          </a:p>
        </p:txBody>
      </p:sp>
      <p:sp>
        <p:nvSpPr>
          <p:cNvPr id="1108" name="文本框 31"/>
          <p:cNvSpPr txBox="1"/>
          <p:nvPr/>
        </p:nvSpPr>
        <p:spPr>
          <a:xfrm>
            <a:off x="7953446" y="5173060"/>
            <a:ext cx="2315937"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a:solidFill>
                  <a:schemeClr val="accent4"/>
                </a:solidFill>
                <a:latin typeface="方正大标宋简体"/>
                <a:ea typeface="方正大标宋简体"/>
                <a:cs typeface="方正大标宋简体"/>
                <a:sym typeface="方正大标宋简体"/>
              </a:defRPr>
            </a:lvl1pPr>
          </a:lstStyle>
          <a:p>
            <a:r>
              <a:t>添加业务说明</a:t>
            </a:r>
          </a:p>
        </p:txBody>
      </p:sp>
      <p:sp>
        <p:nvSpPr>
          <p:cNvPr id="1109" name="文本框 32"/>
          <p:cNvSpPr txBox="1"/>
          <p:nvPr/>
        </p:nvSpPr>
        <p:spPr>
          <a:xfrm>
            <a:off x="2062167" y="5651551"/>
            <a:ext cx="8177898"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30000"/>
              </a:lnSpc>
              <a:defRPr sz="14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点击添加文字说明点击添加文字说明点击添加文字说明点击添加点击添加文字说明点击添加文字说明点击添加文字说明点击添加</a:t>
            </a:r>
          </a:p>
        </p:txBody>
      </p:sp>
      <p:sp>
        <p:nvSpPr>
          <p:cNvPr id="1110" name="直接连接符 33"/>
          <p:cNvSpPr/>
          <p:nvPr/>
        </p:nvSpPr>
        <p:spPr>
          <a:xfrm>
            <a:off x="9453605" y="5638851"/>
            <a:ext cx="738188" cy="1"/>
          </a:xfrm>
          <a:prstGeom prst="line">
            <a:avLst/>
          </a:prstGeom>
          <a:ln w="28575">
            <a:solidFill>
              <a:schemeClr val="accent4"/>
            </a:solidFill>
            <a:miter/>
          </a:ln>
        </p:spPr>
        <p:txBody>
          <a:bodyPr lIns="45719" rIns="45719"/>
          <a:lstStyle/>
          <a:p>
            <a:pPr>
              <a:defRPr>
                <a:solidFill>
                  <a:srgbClr val="F2F2F2"/>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088"/>
                                        </p:tgtEl>
                                        <p:attrNameLst>
                                          <p:attrName>style.visibility</p:attrName>
                                        </p:attrNameLst>
                                      </p:cBhvr>
                                      <p:to>
                                        <p:strVal val="visible"/>
                                      </p:to>
                                    </p:set>
                                    <p:animEffect transition="in" filter="fade">
                                      <p:cBhvr>
                                        <p:cTn id="7" dur="750"/>
                                        <p:tgtEl>
                                          <p:spTgt spid="1088"/>
                                        </p:tgtEl>
                                      </p:cBhvr>
                                    </p:animEffect>
                                  </p:childTnLst>
                                </p:cTn>
                              </p:par>
                            </p:childTnLst>
                          </p:cTn>
                        </p:par>
                        <p:par>
                          <p:cTn id="8" fill="hold">
                            <p:stCondLst>
                              <p:cond delay="750"/>
                            </p:stCondLst>
                            <p:childTnLst>
                              <p:par>
                                <p:cTn id="9" presetID="10" presetClass="entr" fill="hold" grpId="2" nodeType="afterEffect">
                                  <p:stCondLst>
                                    <p:cond delay="0"/>
                                  </p:stCondLst>
                                  <p:childTnLst>
                                    <p:set>
                                      <p:cBhvr>
                                        <p:cTn id="10" fill="hold"/>
                                        <p:tgtEl>
                                          <p:spTgt spid="1087">
                                            <p:graphicEl>
                                              <a:chart seriesIdx="-4" categoryIdx="0" bldStep="category"/>
                                            </p:graphicEl>
                                          </p:spTgt>
                                        </p:tgtEl>
                                        <p:attrNameLst>
                                          <p:attrName>style.visibility</p:attrName>
                                        </p:attrNameLst>
                                      </p:cBhvr>
                                      <p:to>
                                        <p:strVal val="visible"/>
                                      </p:to>
                                    </p:set>
                                    <p:animEffect transition="in" filter="fade">
                                      <p:cBhvr>
                                        <p:cTn id="11" dur="10"/>
                                        <p:tgtEl>
                                          <p:spTgt spid="1087">
                                            <p:graphicEl>
                                              <a:chart seriesIdx="-4" categoryIdx="0" bldStep="category"/>
                                            </p:graphicEl>
                                          </p:spTgt>
                                        </p:tgtEl>
                                      </p:cBhvr>
                                    </p:animEffect>
                                  </p:childTnLst>
                                </p:cTn>
                              </p:par>
                            </p:childTnLst>
                          </p:cTn>
                        </p:par>
                        <p:par>
                          <p:cTn id="12" fill="hold">
                            <p:stCondLst>
                              <p:cond delay="760"/>
                            </p:stCondLst>
                            <p:childTnLst>
                              <p:par>
                                <p:cTn id="13" presetID="10" presetClass="entr" fill="hold" grpId="2" nodeType="afterEffect">
                                  <p:stCondLst>
                                    <p:cond delay="0"/>
                                  </p:stCondLst>
                                  <p:childTnLst>
                                    <p:set>
                                      <p:cBhvr>
                                        <p:cTn id="14" fill="hold"/>
                                        <p:tgtEl>
                                          <p:spTgt spid="1087">
                                            <p:graphicEl>
                                              <a:chart seriesIdx="-4" categoryIdx="1" bldStep="category"/>
                                            </p:graphicEl>
                                          </p:spTgt>
                                        </p:tgtEl>
                                        <p:attrNameLst>
                                          <p:attrName>style.visibility</p:attrName>
                                        </p:attrNameLst>
                                      </p:cBhvr>
                                      <p:to>
                                        <p:strVal val="visible"/>
                                      </p:to>
                                    </p:set>
                                    <p:animEffect transition="in" filter="fade">
                                      <p:cBhvr>
                                        <p:cTn id="15" dur="10"/>
                                        <p:tgtEl>
                                          <p:spTgt spid="1087">
                                            <p:graphicEl>
                                              <a:chart seriesIdx="-4" categoryIdx="1" bldStep="category"/>
                                            </p:graphicEl>
                                          </p:spTgt>
                                        </p:tgtEl>
                                      </p:cBhvr>
                                    </p:animEffect>
                                  </p:childTnLst>
                                </p:cTn>
                              </p:par>
                            </p:childTnLst>
                          </p:cTn>
                        </p:par>
                        <p:par>
                          <p:cTn id="16" fill="hold">
                            <p:stCondLst>
                              <p:cond delay="770"/>
                            </p:stCondLst>
                            <p:childTnLst>
                              <p:par>
                                <p:cTn id="17" presetID="10" presetClass="entr" fill="hold" grpId="2" nodeType="afterEffect">
                                  <p:stCondLst>
                                    <p:cond delay="0"/>
                                  </p:stCondLst>
                                  <p:childTnLst>
                                    <p:set>
                                      <p:cBhvr>
                                        <p:cTn id="18" fill="hold"/>
                                        <p:tgtEl>
                                          <p:spTgt spid="1087">
                                            <p:graphicEl>
                                              <a:chart seriesIdx="-4" categoryIdx="2" bldStep="category"/>
                                            </p:graphicEl>
                                          </p:spTgt>
                                        </p:tgtEl>
                                        <p:attrNameLst>
                                          <p:attrName>style.visibility</p:attrName>
                                        </p:attrNameLst>
                                      </p:cBhvr>
                                      <p:to>
                                        <p:strVal val="visible"/>
                                      </p:to>
                                    </p:set>
                                    <p:animEffect transition="in" filter="fade">
                                      <p:cBhvr>
                                        <p:cTn id="19" dur="10"/>
                                        <p:tgtEl>
                                          <p:spTgt spid="1087">
                                            <p:graphicEl>
                                              <a:chart seriesIdx="-4" categoryIdx="2" bldStep="category"/>
                                            </p:graphicEl>
                                          </p:spTgt>
                                        </p:tgtEl>
                                      </p:cBhvr>
                                    </p:animEffect>
                                  </p:childTnLst>
                                </p:cTn>
                              </p:par>
                            </p:childTnLst>
                          </p:cTn>
                        </p:par>
                        <p:par>
                          <p:cTn id="20" fill="hold">
                            <p:stCondLst>
                              <p:cond delay="780"/>
                            </p:stCondLst>
                            <p:childTnLst>
                              <p:par>
                                <p:cTn id="21" presetID="10" presetClass="entr" fill="hold" grpId="2" nodeType="afterEffect">
                                  <p:stCondLst>
                                    <p:cond delay="0"/>
                                  </p:stCondLst>
                                  <p:childTnLst>
                                    <p:set>
                                      <p:cBhvr>
                                        <p:cTn id="22" fill="hold"/>
                                        <p:tgtEl>
                                          <p:spTgt spid="1087">
                                            <p:graphicEl>
                                              <a:chart seriesIdx="-4" categoryIdx="3" bldStep="category"/>
                                            </p:graphicEl>
                                          </p:spTgt>
                                        </p:tgtEl>
                                        <p:attrNameLst>
                                          <p:attrName>style.visibility</p:attrName>
                                        </p:attrNameLst>
                                      </p:cBhvr>
                                      <p:to>
                                        <p:strVal val="visible"/>
                                      </p:to>
                                    </p:set>
                                    <p:animEffect transition="in" filter="fade">
                                      <p:cBhvr>
                                        <p:cTn id="23" dur="10"/>
                                        <p:tgtEl>
                                          <p:spTgt spid="1087">
                                            <p:graphicEl>
                                              <a:chart seriesIdx="-4" categoryIdx="3" bldStep="category"/>
                                            </p:graphicEl>
                                          </p:spTgt>
                                        </p:tgtEl>
                                      </p:cBhvr>
                                    </p:animEffect>
                                  </p:childTnLst>
                                </p:cTn>
                              </p:par>
                            </p:childTnLst>
                          </p:cTn>
                        </p:par>
                        <p:par>
                          <p:cTn id="24" fill="hold">
                            <p:stCondLst>
                              <p:cond delay="790"/>
                            </p:stCondLst>
                            <p:childTnLst>
                              <p:par>
                                <p:cTn id="25" presetID="10" presetClass="entr" fill="hold" grpId="2" nodeType="afterEffect">
                                  <p:stCondLst>
                                    <p:cond delay="0"/>
                                  </p:stCondLst>
                                  <p:childTnLst>
                                    <p:set>
                                      <p:cBhvr>
                                        <p:cTn id="26" fill="hold"/>
                                        <p:tgtEl>
                                          <p:spTgt spid="1087">
                                            <p:graphicEl>
                                              <a:chart seriesIdx="-4" categoryIdx="4" bldStep="category"/>
                                            </p:graphicEl>
                                          </p:spTgt>
                                        </p:tgtEl>
                                        <p:attrNameLst>
                                          <p:attrName>style.visibility</p:attrName>
                                        </p:attrNameLst>
                                      </p:cBhvr>
                                      <p:to>
                                        <p:strVal val="visible"/>
                                      </p:to>
                                    </p:set>
                                    <p:animEffect transition="in" filter="fade">
                                      <p:cBhvr>
                                        <p:cTn id="27" dur="10"/>
                                        <p:tgtEl>
                                          <p:spTgt spid="1087">
                                            <p:graphicEl>
                                              <a:chart seriesIdx="-4" categoryIdx="4" bldStep="category"/>
                                            </p:graphicEl>
                                          </p:spTgt>
                                        </p:tgtEl>
                                      </p:cBhvr>
                                    </p:animEffect>
                                  </p:childTnLst>
                                </p:cTn>
                              </p:par>
                            </p:childTnLst>
                          </p:cTn>
                        </p:par>
                        <p:par>
                          <p:cTn id="28" fill="hold">
                            <p:stCondLst>
                              <p:cond delay="800"/>
                            </p:stCondLst>
                            <p:childTnLst>
                              <p:par>
                                <p:cTn id="29" presetID="2" presetClass="entr" presetSubtype="4" fill="hold" grpId="3" nodeType="afterEffect">
                                  <p:stCondLst>
                                    <p:cond delay="0"/>
                                  </p:stCondLst>
                                  <p:iterate>
                                    <p:tmAbs val="0"/>
                                  </p:iterate>
                                  <p:childTnLst>
                                    <p:set>
                                      <p:cBhvr>
                                        <p:cTn id="30" fill="hold"/>
                                        <p:tgtEl>
                                          <p:spTgt spid="1089"/>
                                        </p:tgtEl>
                                        <p:attrNameLst>
                                          <p:attrName>style.visibility</p:attrName>
                                        </p:attrNameLst>
                                      </p:cBhvr>
                                      <p:to>
                                        <p:strVal val="visible"/>
                                      </p:to>
                                    </p:set>
                                    <p:anim calcmode="lin" valueType="num">
                                      <p:cBhvr>
                                        <p:cTn id="31" dur="250" fill="hold"/>
                                        <p:tgtEl>
                                          <p:spTgt spid="1089"/>
                                        </p:tgtEl>
                                        <p:attrNameLst>
                                          <p:attrName>ppt_x</p:attrName>
                                        </p:attrNameLst>
                                      </p:cBhvr>
                                      <p:tavLst>
                                        <p:tav tm="0">
                                          <p:val>
                                            <p:strVal val="#ppt_x"/>
                                          </p:val>
                                        </p:tav>
                                        <p:tav tm="100000">
                                          <p:val>
                                            <p:strVal val="#ppt_x"/>
                                          </p:val>
                                        </p:tav>
                                      </p:tavLst>
                                    </p:anim>
                                    <p:anim calcmode="lin" valueType="num">
                                      <p:cBhvr>
                                        <p:cTn id="32" dur="250" fill="hold"/>
                                        <p:tgtEl>
                                          <p:spTgt spid="1089"/>
                                        </p:tgtEl>
                                        <p:attrNameLst>
                                          <p:attrName>ppt_y</p:attrName>
                                        </p:attrNameLst>
                                      </p:cBhvr>
                                      <p:tavLst>
                                        <p:tav tm="0">
                                          <p:val>
                                            <p:strVal val="1+#ppt_h/2"/>
                                          </p:val>
                                        </p:tav>
                                        <p:tav tm="100000">
                                          <p:val>
                                            <p:strVal val="#ppt_y"/>
                                          </p:val>
                                        </p:tav>
                                      </p:tavLst>
                                    </p:anim>
                                  </p:childTnLst>
                                </p:cTn>
                              </p:par>
                            </p:childTnLst>
                          </p:cTn>
                        </p:par>
                        <p:par>
                          <p:cTn id="33" fill="hold">
                            <p:stCondLst>
                              <p:cond delay="1050"/>
                            </p:stCondLst>
                            <p:childTnLst>
                              <p:par>
                                <p:cTn id="34" presetID="2" presetClass="entr" presetSubtype="1" fill="hold" grpId="4" nodeType="afterEffect">
                                  <p:stCondLst>
                                    <p:cond delay="0"/>
                                  </p:stCondLst>
                                  <p:iterate>
                                    <p:tmAbs val="0"/>
                                  </p:iterate>
                                  <p:childTnLst>
                                    <p:set>
                                      <p:cBhvr>
                                        <p:cTn id="35" fill="hold"/>
                                        <p:tgtEl>
                                          <p:spTgt spid="1090"/>
                                        </p:tgtEl>
                                        <p:attrNameLst>
                                          <p:attrName>style.visibility</p:attrName>
                                        </p:attrNameLst>
                                      </p:cBhvr>
                                      <p:to>
                                        <p:strVal val="visible"/>
                                      </p:to>
                                    </p:set>
                                    <p:anim calcmode="lin" valueType="num">
                                      <p:cBhvr>
                                        <p:cTn id="36" dur="250" fill="hold"/>
                                        <p:tgtEl>
                                          <p:spTgt spid="1090"/>
                                        </p:tgtEl>
                                        <p:attrNameLst>
                                          <p:attrName>ppt_x</p:attrName>
                                        </p:attrNameLst>
                                      </p:cBhvr>
                                      <p:tavLst>
                                        <p:tav tm="0">
                                          <p:val>
                                            <p:strVal val="#ppt_x"/>
                                          </p:val>
                                        </p:tav>
                                        <p:tav tm="100000">
                                          <p:val>
                                            <p:strVal val="#ppt_x"/>
                                          </p:val>
                                        </p:tav>
                                      </p:tavLst>
                                    </p:anim>
                                    <p:anim calcmode="lin" valueType="num">
                                      <p:cBhvr>
                                        <p:cTn id="37" dur="250" fill="hold"/>
                                        <p:tgtEl>
                                          <p:spTgt spid="1090"/>
                                        </p:tgtEl>
                                        <p:attrNameLst>
                                          <p:attrName>ppt_y</p:attrName>
                                        </p:attrNameLst>
                                      </p:cBhvr>
                                      <p:tavLst>
                                        <p:tav tm="0">
                                          <p:val>
                                            <p:strVal val="0-#ppt_h/2"/>
                                          </p:val>
                                        </p:tav>
                                        <p:tav tm="100000">
                                          <p:val>
                                            <p:strVal val="#ppt_y"/>
                                          </p:val>
                                        </p:tav>
                                      </p:tavLst>
                                    </p:anim>
                                  </p:childTnLst>
                                </p:cTn>
                              </p:par>
                            </p:childTnLst>
                          </p:cTn>
                        </p:par>
                        <p:par>
                          <p:cTn id="38" fill="hold">
                            <p:stCondLst>
                              <p:cond delay="1300"/>
                            </p:stCondLst>
                            <p:childTnLst>
                              <p:par>
                                <p:cTn id="39" presetID="22" presetClass="entr" presetSubtype="8" fill="hold" grpId="5" nodeType="afterEffect">
                                  <p:stCondLst>
                                    <p:cond delay="0"/>
                                  </p:stCondLst>
                                  <p:iterate>
                                    <p:tmAbs val="0"/>
                                  </p:iterate>
                                  <p:childTnLst>
                                    <p:set>
                                      <p:cBhvr>
                                        <p:cTn id="40" fill="hold"/>
                                        <p:tgtEl>
                                          <p:spTgt spid="1092"/>
                                        </p:tgtEl>
                                        <p:attrNameLst>
                                          <p:attrName>style.visibility</p:attrName>
                                        </p:attrNameLst>
                                      </p:cBhvr>
                                      <p:to>
                                        <p:strVal val="visible"/>
                                      </p:to>
                                    </p:set>
                                    <p:animEffect transition="in" filter="wipe(left)">
                                      <p:cBhvr>
                                        <p:cTn id="41" dur="250"/>
                                        <p:tgtEl>
                                          <p:spTgt spid="1092"/>
                                        </p:tgtEl>
                                      </p:cBhvr>
                                    </p:animEffect>
                                  </p:childTnLst>
                                </p:cTn>
                              </p:par>
                            </p:childTnLst>
                          </p:cTn>
                        </p:par>
                        <p:par>
                          <p:cTn id="42" fill="hold">
                            <p:stCondLst>
                              <p:cond delay="1550"/>
                            </p:stCondLst>
                            <p:childTnLst>
                              <p:par>
                                <p:cTn id="43" presetID="10" presetClass="entr" fill="hold" grpId="6" nodeType="afterEffect">
                                  <p:stCondLst>
                                    <p:cond delay="0"/>
                                  </p:stCondLst>
                                  <p:iterate>
                                    <p:tmAbs val="0"/>
                                  </p:iterate>
                                  <p:childTnLst>
                                    <p:set>
                                      <p:cBhvr>
                                        <p:cTn id="44" fill="hold"/>
                                        <p:tgtEl>
                                          <p:spTgt spid="1091"/>
                                        </p:tgtEl>
                                        <p:attrNameLst>
                                          <p:attrName>style.visibility</p:attrName>
                                        </p:attrNameLst>
                                      </p:cBhvr>
                                      <p:to>
                                        <p:strVal val="visible"/>
                                      </p:to>
                                    </p:set>
                                    <p:animEffect transition="in" filter="fade">
                                      <p:cBhvr>
                                        <p:cTn id="45" dur="500"/>
                                        <p:tgtEl>
                                          <p:spTgt spid="109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fill="hold" grpId="7" nodeType="clickEffect">
                                  <p:stCondLst>
                                    <p:cond delay="0"/>
                                  </p:stCondLst>
                                  <p:iterate>
                                    <p:tmAbs val="0"/>
                                  </p:iterate>
                                  <p:childTnLst>
                                    <p:set>
                                      <p:cBhvr>
                                        <p:cTn id="49" fill="hold"/>
                                        <p:tgtEl>
                                          <p:spTgt spid="1100"/>
                                        </p:tgtEl>
                                        <p:attrNameLst>
                                          <p:attrName>style.visibility</p:attrName>
                                        </p:attrNameLst>
                                      </p:cBhvr>
                                      <p:to>
                                        <p:strVal val="visible"/>
                                      </p:to>
                                    </p:set>
                                    <p:animEffect transition="in" filter="fade">
                                      <p:cBhvr>
                                        <p:cTn id="50" dur="750"/>
                                        <p:tgtEl>
                                          <p:spTgt spid="1100"/>
                                        </p:tgtEl>
                                      </p:cBhvr>
                                    </p:animEffect>
                                  </p:childTnLst>
                                </p:cTn>
                              </p:par>
                            </p:childTnLst>
                          </p:cTn>
                        </p:par>
                        <p:par>
                          <p:cTn id="51" fill="hold">
                            <p:stCondLst>
                              <p:cond delay="750"/>
                            </p:stCondLst>
                            <p:childTnLst>
                              <p:par>
                                <p:cTn id="52" presetID="10" presetClass="entr" fill="hold" grpId="8" nodeType="afterEffect">
                                  <p:stCondLst>
                                    <p:cond delay="0"/>
                                  </p:stCondLst>
                                  <p:childTnLst>
                                    <p:set>
                                      <p:cBhvr>
                                        <p:cTn id="53" fill="hold"/>
                                        <p:tgtEl>
                                          <p:spTgt spid="1099">
                                            <p:graphicEl>
                                              <a:chart seriesIdx="-4" categoryIdx="0" bldStep="category"/>
                                            </p:graphicEl>
                                          </p:spTgt>
                                        </p:tgtEl>
                                        <p:attrNameLst>
                                          <p:attrName>style.visibility</p:attrName>
                                        </p:attrNameLst>
                                      </p:cBhvr>
                                      <p:to>
                                        <p:strVal val="visible"/>
                                      </p:to>
                                    </p:set>
                                    <p:animEffect transition="in" filter="fade">
                                      <p:cBhvr>
                                        <p:cTn id="54" dur="750"/>
                                        <p:tgtEl>
                                          <p:spTgt spid="1099">
                                            <p:graphicEl>
                                              <a:chart seriesIdx="-4" categoryIdx="0" bldStep="category"/>
                                            </p:graphicEl>
                                          </p:spTgt>
                                        </p:tgtEl>
                                      </p:cBhvr>
                                    </p:animEffect>
                                  </p:childTnLst>
                                </p:cTn>
                              </p:par>
                            </p:childTnLst>
                          </p:cTn>
                        </p:par>
                        <p:par>
                          <p:cTn id="55" fill="hold">
                            <p:stCondLst>
                              <p:cond delay="1500"/>
                            </p:stCondLst>
                            <p:childTnLst>
                              <p:par>
                                <p:cTn id="56" presetID="10" presetClass="entr" fill="hold" grpId="8" nodeType="afterEffect">
                                  <p:stCondLst>
                                    <p:cond delay="0"/>
                                  </p:stCondLst>
                                  <p:childTnLst>
                                    <p:set>
                                      <p:cBhvr>
                                        <p:cTn id="57" fill="hold"/>
                                        <p:tgtEl>
                                          <p:spTgt spid="1099">
                                            <p:graphicEl>
                                              <a:chart seriesIdx="-4" categoryIdx="1" bldStep="category"/>
                                            </p:graphicEl>
                                          </p:spTgt>
                                        </p:tgtEl>
                                        <p:attrNameLst>
                                          <p:attrName>style.visibility</p:attrName>
                                        </p:attrNameLst>
                                      </p:cBhvr>
                                      <p:to>
                                        <p:strVal val="visible"/>
                                      </p:to>
                                    </p:set>
                                    <p:animEffect transition="in" filter="fade">
                                      <p:cBhvr>
                                        <p:cTn id="58" dur="750"/>
                                        <p:tgtEl>
                                          <p:spTgt spid="1099">
                                            <p:graphicEl>
                                              <a:chart seriesIdx="-4" categoryIdx="1" bldStep="category"/>
                                            </p:graphicEl>
                                          </p:spTgt>
                                        </p:tgtEl>
                                      </p:cBhvr>
                                    </p:animEffect>
                                  </p:childTnLst>
                                </p:cTn>
                              </p:par>
                            </p:childTnLst>
                          </p:cTn>
                        </p:par>
                        <p:par>
                          <p:cTn id="59" fill="hold">
                            <p:stCondLst>
                              <p:cond delay="2250"/>
                            </p:stCondLst>
                            <p:childTnLst>
                              <p:par>
                                <p:cTn id="60" presetID="10" presetClass="entr" fill="hold" grpId="8" nodeType="afterEffect">
                                  <p:stCondLst>
                                    <p:cond delay="0"/>
                                  </p:stCondLst>
                                  <p:childTnLst>
                                    <p:set>
                                      <p:cBhvr>
                                        <p:cTn id="61" fill="hold"/>
                                        <p:tgtEl>
                                          <p:spTgt spid="1099">
                                            <p:graphicEl>
                                              <a:chart seriesIdx="-4" categoryIdx="2" bldStep="category"/>
                                            </p:graphicEl>
                                          </p:spTgt>
                                        </p:tgtEl>
                                        <p:attrNameLst>
                                          <p:attrName>style.visibility</p:attrName>
                                        </p:attrNameLst>
                                      </p:cBhvr>
                                      <p:to>
                                        <p:strVal val="visible"/>
                                      </p:to>
                                    </p:set>
                                    <p:animEffect transition="in" filter="fade">
                                      <p:cBhvr>
                                        <p:cTn id="62" dur="750"/>
                                        <p:tgtEl>
                                          <p:spTgt spid="1099">
                                            <p:graphicEl>
                                              <a:chart seriesIdx="-4" categoryIdx="2" bldStep="category"/>
                                            </p:graphicEl>
                                          </p:spTgt>
                                        </p:tgtEl>
                                      </p:cBhvr>
                                    </p:animEffect>
                                  </p:childTnLst>
                                </p:cTn>
                              </p:par>
                            </p:childTnLst>
                          </p:cTn>
                        </p:par>
                        <p:par>
                          <p:cTn id="63" fill="hold">
                            <p:stCondLst>
                              <p:cond delay="3000"/>
                            </p:stCondLst>
                            <p:childTnLst>
                              <p:par>
                                <p:cTn id="64" presetID="10" presetClass="entr" fill="hold" grpId="8" nodeType="afterEffect">
                                  <p:stCondLst>
                                    <p:cond delay="0"/>
                                  </p:stCondLst>
                                  <p:childTnLst>
                                    <p:set>
                                      <p:cBhvr>
                                        <p:cTn id="65" fill="hold"/>
                                        <p:tgtEl>
                                          <p:spTgt spid="1099">
                                            <p:graphicEl>
                                              <a:chart seriesIdx="-4" categoryIdx="3" bldStep="category"/>
                                            </p:graphicEl>
                                          </p:spTgt>
                                        </p:tgtEl>
                                        <p:attrNameLst>
                                          <p:attrName>style.visibility</p:attrName>
                                        </p:attrNameLst>
                                      </p:cBhvr>
                                      <p:to>
                                        <p:strVal val="visible"/>
                                      </p:to>
                                    </p:set>
                                    <p:animEffect transition="in" filter="fade">
                                      <p:cBhvr>
                                        <p:cTn id="66" dur="750"/>
                                        <p:tgtEl>
                                          <p:spTgt spid="1099">
                                            <p:graphicEl>
                                              <a:chart seriesIdx="-4" categoryIdx="3" bldStep="category"/>
                                            </p:graphicEl>
                                          </p:spTgt>
                                        </p:tgtEl>
                                      </p:cBhvr>
                                    </p:animEffect>
                                  </p:childTnLst>
                                </p:cTn>
                              </p:par>
                            </p:childTnLst>
                          </p:cTn>
                        </p:par>
                        <p:par>
                          <p:cTn id="67" fill="hold">
                            <p:stCondLst>
                              <p:cond delay="3750"/>
                            </p:stCondLst>
                            <p:childTnLst>
                              <p:par>
                                <p:cTn id="68" presetID="10" presetClass="entr" fill="hold" grpId="8" nodeType="afterEffect">
                                  <p:stCondLst>
                                    <p:cond delay="0"/>
                                  </p:stCondLst>
                                  <p:childTnLst>
                                    <p:set>
                                      <p:cBhvr>
                                        <p:cTn id="69" fill="hold"/>
                                        <p:tgtEl>
                                          <p:spTgt spid="1099">
                                            <p:graphicEl>
                                              <a:chart seriesIdx="-4" categoryIdx="4" bldStep="category"/>
                                            </p:graphicEl>
                                          </p:spTgt>
                                        </p:tgtEl>
                                        <p:attrNameLst>
                                          <p:attrName>style.visibility</p:attrName>
                                        </p:attrNameLst>
                                      </p:cBhvr>
                                      <p:to>
                                        <p:strVal val="visible"/>
                                      </p:to>
                                    </p:set>
                                    <p:animEffect transition="in" filter="fade">
                                      <p:cBhvr>
                                        <p:cTn id="70" dur="750"/>
                                        <p:tgtEl>
                                          <p:spTgt spid="1099">
                                            <p:graphicEl>
                                              <a:chart seriesIdx="-4" categoryIdx="4" bldStep="category"/>
                                            </p:graphicEl>
                                          </p:spTgt>
                                        </p:tgtEl>
                                      </p:cBhvr>
                                    </p:animEffect>
                                  </p:childTnLst>
                                </p:cTn>
                              </p:par>
                            </p:childTnLst>
                          </p:cTn>
                        </p:par>
                        <p:par>
                          <p:cTn id="71" fill="hold">
                            <p:stCondLst>
                              <p:cond delay="4500"/>
                            </p:stCondLst>
                            <p:childTnLst>
                              <p:par>
                                <p:cTn id="72" presetID="2" presetClass="entr" presetSubtype="4" fill="hold" grpId="9" nodeType="afterEffect">
                                  <p:stCondLst>
                                    <p:cond delay="0"/>
                                  </p:stCondLst>
                                  <p:iterate>
                                    <p:tmAbs val="0"/>
                                  </p:iterate>
                                  <p:childTnLst>
                                    <p:set>
                                      <p:cBhvr>
                                        <p:cTn id="73" fill="hold"/>
                                        <p:tgtEl>
                                          <p:spTgt spid="1101"/>
                                        </p:tgtEl>
                                        <p:attrNameLst>
                                          <p:attrName>style.visibility</p:attrName>
                                        </p:attrNameLst>
                                      </p:cBhvr>
                                      <p:to>
                                        <p:strVal val="visible"/>
                                      </p:to>
                                    </p:set>
                                    <p:anim calcmode="lin" valueType="num">
                                      <p:cBhvr>
                                        <p:cTn id="74" dur="250" fill="hold"/>
                                        <p:tgtEl>
                                          <p:spTgt spid="1101"/>
                                        </p:tgtEl>
                                        <p:attrNameLst>
                                          <p:attrName>ppt_x</p:attrName>
                                        </p:attrNameLst>
                                      </p:cBhvr>
                                      <p:tavLst>
                                        <p:tav tm="0">
                                          <p:val>
                                            <p:strVal val="#ppt_x"/>
                                          </p:val>
                                        </p:tav>
                                        <p:tav tm="100000">
                                          <p:val>
                                            <p:strVal val="#ppt_x"/>
                                          </p:val>
                                        </p:tav>
                                      </p:tavLst>
                                    </p:anim>
                                    <p:anim calcmode="lin" valueType="num">
                                      <p:cBhvr>
                                        <p:cTn id="75" dur="250" fill="hold"/>
                                        <p:tgtEl>
                                          <p:spTgt spid="1101"/>
                                        </p:tgtEl>
                                        <p:attrNameLst>
                                          <p:attrName>ppt_y</p:attrName>
                                        </p:attrNameLst>
                                      </p:cBhvr>
                                      <p:tavLst>
                                        <p:tav tm="0">
                                          <p:val>
                                            <p:strVal val="1+#ppt_h/2"/>
                                          </p:val>
                                        </p:tav>
                                        <p:tav tm="100000">
                                          <p:val>
                                            <p:strVal val="#ppt_y"/>
                                          </p:val>
                                        </p:tav>
                                      </p:tavLst>
                                    </p:anim>
                                  </p:childTnLst>
                                </p:cTn>
                              </p:par>
                            </p:childTnLst>
                          </p:cTn>
                        </p:par>
                        <p:par>
                          <p:cTn id="76" fill="hold">
                            <p:stCondLst>
                              <p:cond delay="4750"/>
                            </p:stCondLst>
                            <p:childTnLst>
                              <p:par>
                                <p:cTn id="77" presetID="2" presetClass="entr" presetSubtype="1" fill="hold" grpId="10" nodeType="afterEffect">
                                  <p:stCondLst>
                                    <p:cond delay="0"/>
                                  </p:stCondLst>
                                  <p:iterate>
                                    <p:tmAbs val="0"/>
                                  </p:iterate>
                                  <p:childTnLst>
                                    <p:set>
                                      <p:cBhvr>
                                        <p:cTn id="78" fill="hold"/>
                                        <p:tgtEl>
                                          <p:spTgt spid="1102"/>
                                        </p:tgtEl>
                                        <p:attrNameLst>
                                          <p:attrName>style.visibility</p:attrName>
                                        </p:attrNameLst>
                                      </p:cBhvr>
                                      <p:to>
                                        <p:strVal val="visible"/>
                                      </p:to>
                                    </p:set>
                                    <p:anim calcmode="lin" valueType="num">
                                      <p:cBhvr>
                                        <p:cTn id="79" dur="250" fill="hold"/>
                                        <p:tgtEl>
                                          <p:spTgt spid="1102"/>
                                        </p:tgtEl>
                                        <p:attrNameLst>
                                          <p:attrName>ppt_x</p:attrName>
                                        </p:attrNameLst>
                                      </p:cBhvr>
                                      <p:tavLst>
                                        <p:tav tm="0">
                                          <p:val>
                                            <p:strVal val="#ppt_x"/>
                                          </p:val>
                                        </p:tav>
                                        <p:tav tm="100000">
                                          <p:val>
                                            <p:strVal val="#ppt_x"/>
                                          </p:val>
                                        </p:tav>
                                      </p:tavLst>
                                    </p:anim>
                                    <p:anim calcmode="lin" valueType="num">
                                      <p:cBhvr>
                                        <p:cTn id="80" dur="250" fill="hold"/>
                                        <p:tgtEl>
                                          <p:spTgt spid="1102"/>
                                        </p:tgtEl>
                                        <p:attrNameLst>
                                          <p:attrName>ppt_y</p:attrName>
                                        </p:attrNameLst>
                                      </p:cBhvr>
                                      <p:tavLst>
                                        <p:tav tm="0">
                                          <p:val>
                                            <p:strVal val="0-#ppt_h/2"/>
                                          </p:val>
                                        </p:tav>
                                        <p:tav tm="100000">
                                          <p:val>
                                            <p:strVal val="#ppt_y"/>
                                          </p:val>
                                        </p:tav>
                                      </p:tavLst>
                                    </p:anim>
                                  </p:childTnLst>
                                </p:cTn>
                              </p:par>
                            </p:childTnLst>
                          </p:cTn>
                        </p:par>
                        <p:par>
                          <p:cTn id="81" fill="hold">
                            <p:stCondLst>
                              <p:cond delay="5000"/>
                            </p:stCondLst>
                            <p:childTnLst>
                              <p:par>
                                <p:cTn id="82" presetID="22" presetClass="entr" presetSubtype="8" fill="hold" grpId="11" nodeType="afterEffect">
                                  <p:stCondLst>
                                    <p:cond delay="0"/>
                                  </p:stCondLst>
                                  <p:iterate>
                                    <p:tmAbs val="0"/>
                                  </p:iterate>
                                  <p:childTnLst>
                                    <p:set>
                                      <p:cBhvr>
                                        <p:cTn id="83" fill="hold"/>
                                        <p:tgtEl>
                                          <p:spTgt spid="1104"/>
                                        </p:tgtEl>
                                        <p:attrNameLst>
                                          <p:attrName>style.visibility</p:attrName>
                                        </p:attrNameLst>
                                      </p:cBhvr>
                                      <p:to>
                                        <p:strVal val="visible"/>
                                      </p:to>
                                    </p:set>
                                    <p:animEffect transition="in" filter="wipe(left)">
                                      <p:cBhvr>
                                        <p:cTn id="84" dur="250"/>
                                        <p:tgtEl>
                                          <p:spTgt spid="1104"/>
                                        </p:tgtEl>
                                      </p:cBhvr>
                                    </p:animEffect>
                                  </p:childTnLst>
                                </p:cTn>
                              </p:par>
                            </p:childTnLst>
                          </p:cTn>
                        </p:par>
                        <p:par>
                          <p:cTn id="85" fill="hold">
                            <p:stCondLst>
                              <p:cond delay="5250"/>
                            </p:stCondLst>
                            <p:childTnLst>
                              <p:par>
                                <p:cTn id="86" presetID="10" presetClass="entr" fill="hold" grpId="12" nodeType="afterEffect">
                                  <p:stCondLst>
                                    <p:cond delay="0"/>
                                  </p:stCondLst>
                                  <p:iterate>
                                    <p:tmAbs val="0"/>
                                  </p:iterate>
                                  <p:childTnLst>
                                    <p:set>
                                      <p:cBhvr>
                                        <p:cTn id="87" fill="hold"/>
                                        <p:tgtEl>
                                          <p:spTgt spid="1103"/>
                                        </p:tgtEl>
                                        <p:attrNameLst>
                                          <p:attrName>style.visibility</p:attrName>
                                        </p:attrNameLst>
                                      </p:cBhvr>
                                      <p:to>
                                        <p:strVal val="visible"/>
                                      </p:to>
                                    </p:set>
                                    <p:animEffect transition="in" filter="fade">
                                      <p:cBhvr>
                                        <p:cTn id="88" dur="500"/>
                                        <p:tgtEl>
                                          <p:spTgt spid="1103"/>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fill="hold" grpId="13" nodeType="clickEffect">
                                  <p:stCondLst>
                                    <p:cond delay="0"/>
                                  </p:stCondLst>
                                  <p:iterate>
                                    <p:tmAbs val="0"/>
                                  </p:iterate>
                                  <p:childTnLst>
                                    <p:set>
                                      <p:cBhvr>
                                        <p:cTn id="92" fill="hold"/>
                                        <p:tgtEl>
                                          <p:spTgt spid="1094"/>
                                        </p:tgtEl>
                                        <p:attrNameLst>
                                          <p:attrName>style.visibility</p:attrName>
                                        </p:attrNameLst>
                                      </p:cBhvr>
                                      <p:to>
                                        <p:strVal val="visible"/>
                                      </p:to>
                                    </p:set>
                                    <p:animEffect transition="in" filter="fade">
                                      <p:cBhvr>
                                        <p:cTn id="93" dur="750"/>
                                        <p:tgtEl>
                                          <p:spTgt spid="1094"/>
                                        </p:tgtEl>
                                      </p:cBhvr>
                                    </p:animEffect>
                                  </p:childTnLst>
                                </p:cTn>
                              </p:par>
                            </p:childTnLst>
                          </p:cTn>
                        </p:par>
                        <p:par>
                          <p:cTn id="94" fill="hold">
                            <p:stCondLst>
                              <p:cond delay="750"/>
                            </p:stCondLst>
                            <p:childTnLst>
                              <p:par>
                                <p:cTn id="95" presetID="10" presetClass="entr" fill="hold" grpId="14" nodeType="afterEffect">
                                  <p:stCondLst>
                                    <p:cond delay="0"/>
                                  </p:stCondLst>
                                  <p:childTnLst>
                                    <p:set>
                                      <p:cBhvr>
                                        <p:cTn id="96" fill="hold"/>
                                        <p:tgtEl>
                                          <p:spTgt spid="1093">
                                            <p:graphicEl>
                                              <a:chart seriesIdx="-4" categoryIdx="0" bldStep="category"/>
                                            </p:graphicEl>
                                          </p:spTgt>
                                        </p:tgtEl>
                                        <p:attrNameLst>
                                          <p:attrName>style.visibility</p:attrName>
                                        </p:attrNameLst>
                                      </p:cBhvr>
                                      <p:to>
                                        <p:strVal val="visible"/>
                                      </p:to>
                                    </p:set>
                                    <p:animEffect transition="in" filter="fade">
                                      <p:cBhvr>
                                        <p:cTn id="97" dur="750"/>
                                        <p:tgtEl>
                                          <p:spTgt spid="1093">
                                            <p:graphicEl>
                                              <a:chart seriesIdx="-4" categoryIdx="0" bldStep="category"/>
                                            </p:graphicEl>
                                          </p:spTgt>
                                        </p:tgtEl>
                                      </p:cBhvr>
                                    </p:animEffect>
                                  </p:childTnLst>
                                </p:cTn>
                              </p:par>
                            </p:childTnLst>
                          </p:cTn>
                        </p:par>
                        <p:par>
                          <p:cTn id="98" fill="hold">
                            <p:stCondLst>
                              <p:cond delay="1500"/>
                            </p:stCondLst>
                            <p:childTnLst>
                              <p:par>
                                <p:cTn id="99" presetID="10" presetClass="entr" fill="hold" grpId="14" nodeType="afterEffect">
                                  <p:stCondLst>
                                    <p:cond delay="0"/>
                                  </p:stCondLst>
                                  <p:childTnLst>
                                    <p:set>
                                      <p:cBhvr>
                                        <p:cTn id="100" fill="hold"/>
                                        <p:tgtEl>
                                          <p:spTgt spid="1093">
                                            <p:graphicEl>
                                              <a:chart seriesIdx="-4" categoryIdx="1" bldStep="category"/>
                                            </p:graphicEl>
                                          </p:spTgt>
                                        </p:tgtEl>
                                        <p:attrNameLst>
                                          <p:attrName>style.visibility</p:attrName>
                                        </p:attrNameLst>
                                      </p:cBhvr>
                                      <p:to>
                                        <p:strVal val="visible"/>
                                      </p:to>
                                    </p:set>
                                    <p:animEffect transition="in" filter="fade">
                                      <p:cBhvr>
                                        <p:cTn id="101" dur="750"/>
                                        <p:tgtEl>
                                          <p:spTgt spid="1093">
                                            <p:graphicEl>
                                              <a:chart seriesIdx="-4" categoryIdx="1" bldStep="category"/>
                                            </p:graphicEl>
                                          </p:spTgt>
                                        </p:tgtEl>
                                      </p:cBhvr>
                                    </p:animEffect>
                                  </p:childTnLst>
                                </p:cTn>
                              </p:par>
                            </p:childTnLst>
                          </p:cTn>
                        </p:par>
                        <p:par>
                          <p:cTn id="102" fill="hold">
                            <p:stCondLst>
                              <p:cond delay="2250"/>
                            </p:stCondLst>
                            <p:childTnLst>
                              <p:par>
                                <p:cTn id="103" presetID="10" presetClass="entr" fill="hold" grpId="14" nodeType="afterEffect">
                                  <p:stCondLst>
                                    <p:cond delay="0"/>
                                  </p:stCondLst>
                                  <p:childTnLst>
                                    <p:set>
                                      <p:cBhvr>
                                        <p:cTn id="104" fill="hold"/>
                                        <p:tgtEl>
                                          <p:spTgt spid="1093">
                                            <p:graphicEl>
                                              <a:chart seriesIdx="-4" categoryIdx="2" bldStep="category"/>
                                            </p:graphicEl>
                                          </p:spTgt>
                                        </p:tgtEl>
                                        <p:attrNameLst>
                                          <p:attrName>style.visibility</p:attrName>
                                        </p:attrNameLst>
                                      </p:cBhvr>
                                      <p:to>
                                        <p:strVal val="visible"/>
                                      </p:to>
                                    </p:set>
                                    <p:animEffect transition="in" filter="fade">
                                      <p:cBhvr>
                                        <p:cTn id="105" dur="750"/>
                                        <p:tgtEl>
                                          <p:spTgt spid="1093">
                                            <p:graphicEl>
                                              <a:chart seriesIdx="-4" categoryIdx="2" bldStep="category"/>
                                            </p:graphicEl>
                                          </p:spTgt>
                                        </p:tgtEl>
                                      </p:cBhvr>
                                    </p:animEffect>
                                  </p:childTnLst>
                                </p:cTn>
                              </p:par>
                            </p:childTnLst>
                          </p:cTn>
                        </p:par>
                        <p:par>
                          <p:cTn id="106" fill="hold">
                            <p:stCondLst>
                              <p:cond delay="3000"/>
                            </p:stCondLst>
                            <p:childTnLst>
                              <p:par>
                                <p:cTn id="107" presetID="10" presetClass="entr" fill="hold" grpId="14" nodeType="afterEffect">
                                  <p:stCondLst>
                                    <p:cond delay="0"/>
                                  </p:stCondLst>
                                  <p:childTnLst>
                                    <p:set>
                                      <p:cBhvr>
                                        <p:cTn id="108" fill="hold"/>
                                        <p:tgtEl>
                                          <p:spTgt spid="1093">
                                            <p:graphicEl>
                                              <a:chart seriesIdx="-4" categoryIdx="3" bldStep="category"/>
                                            </p:graphicEl>
                                          </p:spTgt>
                                        </p:tgtEl>
                                        <p:attrNameLst>
                                          <p:attrName>style.visibility</p:attrName>
                                        </p:attrNameLst>
                                      </p:cBhvr>
                                      <p:to>
                                        <p:strVal val="visible"/>
                                      </p:to>
                                    </p:set>
                                    <p:animEffect transition="in" filter="fade">
                                      <p:cBhvr>
                                        <p:cTn id="109" dur="750"/>
                                        <p:tgtEl>
                                          <p:spTgt spid="1093">
                                            <p:graphicEl>
                                              <a:chart seriesIdx="-4" categoryIdx="3" bldStep="category"/>
                                            </p:graphicEl>
                                          </p:spTgt>
                                        </p:tgtEl>
                                      </p:cBhvr>
                                    </p:animEffect>
                                  </p:childTnLst>
                                </p:cTn>
                              </p:par>
                            </p:childTnLst>
                          </p:cTn>
                        </p:par>
                        <p:par>
                          <p:cTn id="110" fill="hold">
                            <p:stCondLst>
                              <p:cond delay="3750"/>
                            </p:stCondLst>
                            <p:childTnLst>
                              <p:par>
                                <p:cTn id="111" presetID="10" presetClass="entr" fill="hold" grpId="14" nodeType="afterEffect">
                                  <p:stCondLst>
                                    <p:cond delay="0"/>
                                  </p:stCondLst>
                                  <p:childTnLst>
                                    <p:set>
                                      <p:cBhvr>
                                        <p:cTn id="112" fill="hold"/>
                                        <p:tgtEl>
                                          <p:spTgt spid="1093">
                                            <p:graphicEl>
                                              <a:chart seriesIdx="-4" categoryIdx="4" bldStep="category"/>
                                            </p:graphicEl>
                                          </p:spTgt>
                                        </p:tgtEl>
                                        <p:attrNameLst>
                                          <p:attrName>style.visibility</p:attrName>
                                        </p:attrNameLst>
                                      </p:cBhvr>
                                      <p:to>
                                        <p:strVal val="visible"/>
                                      </p:to>
                                    </p:set>
                                    <p:animEffect transition="in" filter="fade">
                                      <p:cBhvr>
                                        <p:cTn id="113" dur="750"/>
                                        <p:tgtEl>
                                          <p:spTgt spid="1093">
                                            <p:graphicEl>
                                              <a:chart seriesIdx="-4" categoryIdx="4" bldStep="category"/>
                                            </p:graphicEl>
                                          </p:spTgt>
                                        </p:tgtEl>
                                      </p:cBhvr>
                                    </p:animEffect>
                                  </p:childTnLst>
                                </p:cTn>
                              </p:par>
                            </p:childTnLst>
                          </p:cTn>
                        </p:par>
                        <p:par>
                          <p:cTn id="114" fill="hold">
                            <p:stCondLst>
                              <p:cond delay="4500"/>
                            </p:stCondLst>
                            <p:childTnLst>
                              <p:par>
                                <p:cTn id="115" presetID="2" presetClass="entr" presetSubtype="4" fill="hold" grpId="15" nodeType="afterEffect">
                                  <p:stCondLst>
                                    <p:cond delay="0"/>
                                  </p:stCondLst>
                                  <p:iterate>
                                    <p:tmAbs val="0"/>
                                  </p:iterate>
                                  <p:childTnLst>
                                    <p:set>
                                      <p:cBhvr>
                                        <p:cTn id="116" fill="hold"/>
                                        <p:tgtEl>
                                          <p:spTgt spid="1095"/>
                                        </p:tgtEl>
                                        <p:attrNameLst>
                                          <p:attrName>style.visibility</p:attrName>
                                        </p:attrNameLst>
                                      </p:cBhvr>
                                      <p:to>
                                        <p:strVal val="visible"/>
                                      </p:to>
                                    </p:set>
                                    <p:anim calcmode="lin" valueType="num">
                                      <p:cBhvr>
                                        <p:cTn id="117" dur="250" fill="hold"/>
                                        <p:tgtEl>
                                          <p:spTgt spid="1095"/>
                                        </p:tgtEl>
                                        <p:attrNameLst>
                                          <p:attrName>ppt_x</p:attrName>
                                        </p:attrNameLst>
                                      </p:cBhvr>
                                      <p:tavLst>
                                        <p:tav tm="0">
                                          <p:val>
                                            <p:strVal val="#ppt_x"/>
                                          </p:val>
                                        </p:tav>
                                        <p:tav tm="100000">
                                          <p:val>
                                            <p:strVal val="#ppt_x"/>
                                          </p:val>
                                        </p:tav>
                                      </p:tavLst>
                                    </p:anim>
                                    <p:anim calcmode="lin" valueType="num">
                                      <p:cBhvr>
                                        <p:cTn id="118" dur="250" fill="hold"/>
                                        <p:tgtEl>
                                          <p:spTgt spid="1095"/>
                                        </p:tgtEl>
                                        <p:attrNameLst>
                                          <p:attrName>ppt_y</p:attrName>
                                        </p:attrNameLst>
                                      </p:cBhvr>
                                      <p:tavLst>
                                        <p:tav tm="0">
                                          <p:val>
                                            <p:strVal val="1+#ppt_h/2"/>
                                          </p:val>
                                        </p:tav>
                                        <p:tav tm="100000">
                                          <p:val>
                                            <p:strVal val="#ppt_y"/>
                                          </p:val>
                                        </p:tav>
                                      </p:tavLst>
                                    </p:anim>
                                  </p:childTnLst>
                                </p:cTn>
                              </p:par>
                            </p:childTnLst>
                          </p:cTn>
                        </p:par>
                        <p:par>
                          <p:cTn id="119" fill="hold">
                            <p:stCondLst>
                              <p:cond delay="4750"/>
                            </p:stCondLst>
                            <p:childTnLst>
                              <p:par>
                                <p:cTn id="120" presetID="2" presetClass="entr" presetSubtype="1" fill="hold" grpId="16" nodeType="afterEffect">
                                  <p:stCondLst>
                                    <p:cond delay="0"/>
                                  </p:stCondLst>
                                  <p:iterate>
                                    <p:tmAbs val="0"/>
                                  </p:iterate>
                                  <p:childTnLst>
                                    <p:set>
                                      <p:cBhvr>
                                        <p:cTn id="121" fill="hold"/>
                                        <p:tgtEl>
                                          <p:spTgt spid="1096"/>
                                        </p:tgtEl>
                                        <p:attrNameLst>
                                          <p:attrName>style.visibility</p:attrName>
                                        </p:attrNameLst>
                                      </p:cBhvr>
                                      <p:to>
                                        <p:strVal val="visible"/>
                                      </p:to>
                                    </p:set>
                                    <p:anim calcmode="lin" valueType="num">
                                      <p:cBhvr>
                                        <p:cTn id="122" dur="250" fill="hold"/>
                                        <p:tgtEl>
                                          <p:spTgt spid="1096"/>
                                        </p:tgtEl>
                                        <p:attrNameLst>
                                          <p:attrName>ppt_x</p:attrName>
                                        </p:attrNameLst>
                                      </p:cBhvr>
                                      <p:tavLst>
                                        <p:tav tm="0">
                                          <p:val>
                                            <p:strVal val="#ppt_x"/>
                                          </p:val>
                                        </p:tav>
                                        <p:tav tm="100000">
                                          <p:val>
                                            <p:strVal val="#ppt_x"/>
                                          </p:val>
                                        </p:tav>
                                      </p:tavLst>
                                    </p:anim>
                                    <p:anim calcmode="lin" valueType="num">
                                      <p:cBhvr>
                                        <p:cTn id="123" dur="250" fill="hold"/>
                                        <p:tgtEl>
                                          <p:spTgt spid="1096"/>
                                        </p:tgtEl>
                                        <p:attrNameLst>
                                          <p:attrName>ppt_y</p:attrName>
                                        </p:attrNameLst>
                                      </p:cBhvr>
                                      <p:tavLst>
                                        <p:tav tm="0">
                                          <p:val>
                                            <p:strVal val="0-#ppt_h/2"/>
                                          </p:val>
                                        </p:tav>
                                        <p:tav tm="100000">
                                          <p:val>
                                            <p:strVal val="#ppt_y"/>
                                          </p:val>
                                        </p:tav>
                                      </p:tavLst>
                                    </p:anim>
                                  </p:childTnLst>
                                </p:cTn>
                              </p:par>
                            </p:childTnLst>
                          </p:cTn>
                        </p:par>
                        <p:par>
                          <p:cTn id="124" fill="hold">
                            <p:stCondLst>
                              <p:cond delay="5000"/>
                            </p:stCondLst>
                            <p:childTnLst>
                              <p:par>
                                <p:cTn id="125" presetID="22" presetClass="entr" presetSubtype="8" fill="hold" grpId="17" nodeType="afterEffect">
                                  <p:stCondLst>
                                    <p:cond delay="0"/>
                                  </p:stCondLst>
                                  <p:iterate>
                                    <p:tmAbs val="0"/>
                                  </p:iterate>
                                  <p:childTnLst>
                                    <p:set>
                                      <p:cBhvr>
                                        <p:cTn id="126" fill="hold"/>
                                        <p:tgtEl>
                                          <p:spTgt spid="1098"/>
                                        </p:tgtEl>
                                        <p:attrNameLst>
                                          <p:attrName>style.visibility</p:attrName>
                                        </p:attrNameLst>
                                      </p:cBhvr>
                                      <p:to>
                                        <p:strVal val="visible"/>
                                      </p:to>
                                    </p:set>
                                    <p:animEffect transition="in" filter="wipe(left)">
                                      <p:cBhvr>
                                        <p:cTn id="127" dur="250"/>
                                        <p:tgtEl>
                                          <p:spTgt spid="1098"/>
                                        </p:tgtEl>
                                      </p:cBhvr>
                                    </p:animEffect>
                                  </p:childTnLst>
                                </p:cTn>
                              </p:par>
                            </p:childTnLst>
                          </p:cTn>
                        </p:par>
                        <p:par>
                          <p:cTn id="128" fill="hold">
                            <p:stCondLst>
                              <p:cond delay="5250"/>
                            </p:stCondLst>
                            <p:childTnLst>
                              <p:par>
                                <p:cTn id="129" presetID="10" presetClass="entr" fill="hold" grpId="18" nodeType="afterEffect">
                                  <p:stCondLst>
                                    <p:cond delay="0"/>
                                  </p:stCondLst>
                                  <p:iterate>
                                    <p:tmAbs val="0"/>
                                  </p:iterate>
                                  <p:childTnLst>
                                    <p:set>
                                      <p:cBhvr>
                                        <p:cTn id="130" fill="hold"/>
                                        <p:tgtEl>
                                          <p:spTgt spid="1097"/>
                                        </p:tgtEl>
                                        <p:attrNameLst>
                                          <p:attrName>style.visibility</p:attrName>
                                        </p:attrNameLst>
                                      </p:cBhvr>
                                      <p:to>
                                        <p:strVal val="visible"/>
                                      </p:to>
                                    </p:set>
                                    <p:animEffect transition="in" filter="fade">
                                      <p:cBhvr>
                                        <p:cTn id="131" dur="500"/>
                                        <p:tgtEl>
                                          <p:spTgt spid="109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fill="hold" grpId="19" nodeType="clickEffect">
                                  <p:stCondLst>
                                    <p:cond delay="0"/>
                                  </p:stCondLst>
                                  <p:iterate>
                                    <p:tmAbs val="0"/>
                                  </p:iterate>
                                  <p:childTnLst>
                                    <p:set>
                                      <p:cBhvr>
                                        <p:cTn id="135" fill="hold"/>
                                        <p:tgtEl>
                                          <p:spTgt spid="1106"/>
                                        </p:tgtEl>
                                        <p:attrNameLst>
                                          <p:attrName>style.visibility</p:attrName>
                                        </p:attrNameLst>
                                      </p:cBhvr>
                                      <p:to>
                                        <p:strVal val="visible"/>
                                      </p:to>
                                    </p:set>
                                    <p:animEffect transition="in" filter="fade">
                                      <p:cBhvr>
                                        <p:cTn id="136" dur="750"/>
                                        <p:tgtEl>
                                          <p:spTgt spid="1106"/>
                                        </p:tgtEl>
                                      </p:cBhvr>
                                    </p:animEffect>
                                  </p:childTnLst>
                                </p:cTn>
                              </p:par>
                            </p:childTnLst>
                          </p:cTn>
                        </p:par>
                        <p:par>
                          <p:cTn id="137" fill="hold">
                            <p:stCondLst>
                              <p:cond delay="750"/>
                            </p:stCondLst>
                            <p:childTnLst>
                              <p:par>
                                <p:cTn id="138" presetID="10" presetClass="entr" fill="hold" grpId="20" nodeType="afterEffect">
                                  <p:stCondLst>
                                    <p:cond delay="0"/>
                                  </p:stCondLst>
                                  <p:childTnLst>
                                    <p:set>
                                      <p:cBhvr>
                                        <p:cTn id="139" fill="hold"/>
                                        <p:tgtEl>
                                          <p:spTgt spid="1105">
                                            <p:graphicEl>
                                              <a:chart seriesIdx="-4" categoryIdx="0" bldStep="category"/>
                                            </p:graphicEl>
                                          </p:spTgt>
                                        </p:tgtEl>
                                        <p:attrNameLst>
                                          <p:attrName>style.visibility</p:attrName>
                                        </p:attrNameLst>
                                      </p:cBhvr>
                                      <p:to>
                                        <p:strVal val="visible"/>
                                      </p:to>
                                    </p:set>
                                    <p:animEffect transition="in" filter="fade">
                                      <p:cBhvr>
                                        <p:cTn id="140" dur="750"/>
                                        <p:tgtEl>
                                          <p:spTgt spid="1105">
                                            <p:graphicEl>
                                              <a:chart seriesIdx="-4" categoryIdx="0" bldStep="category"/>
                                            </p:graphicEl>
                                          </p:spTgt>
                                        </p:tgtEl>
                                      </p:cBhvr>
                                    </p:animEffect>
                                  </p:childTnLst>
                                </p:cTn>
                              </p:par>
                            </p:childTnLst>
                          </p:cTn>
                        </p:par>
                        <p:par>
                          <p:cTn id="141" fill="hold">
                            <p:stCondLst>
                              <p:cond delay="1500"/>
                            </p:stCondLst>
                            <p:childTnLst>
                              <p:par>
                                <p:cTn id="142" presetID="10" presetClass="entr" fill="hold" grpId="20" nodeType="afterEffect">
                                  <p:stCondLst>
                                    <p:cond delay="0"/>
                                  </p:stCondLst>
                                  <p:childTnLst>
                                    <p:set>
                                      <p:cBhvr>
                                        <p:cTn id="143" fill="hold"/>
                                        <p:tgtEl>
                                          <p:spTgt spid="1105">
                                            <p:graphicEl>
                                              <a:chart seriesIdx="-4" categoryIdx="1" bldStep="category"/>
                                            </p:graphicEl>
                                          </p:spTgt>
                                        </p:tgtEl>
                                        <p:attrNameLst>
                                          <p:attrName>style.visibility</p:attrName>
                                        </p:attrNameLst>
                                      </p:cBhvr>
                                      <p:to>
                                        <p:strVal val="visible"/>
                                      </p:to>
                                    </p:set>
                                    <p:animEffect transition="in" filter="fade">
                                      <p:cBhvr>
                                        <p:cTn id="144" dur="750"/>
                                        <p:tgtEl>
                                          <p:spTgt spid="1105">
                                            <p:graphicEl>
                                              <a:chart seriesIdx="-4" categoryIdx="1" bldStep="category"/>
                                            </p:graphicEl>
                                          </p:spTgt>
                                        </p:tgtEl>
                                      </p:cBhvr>
                                    </p:animEffect>
                                  </p:childTnLst>
                                </p:cTn>
                              </p:par>
                            </p:childTnLst>
                          </p:cTn>
                        </p:par>
                        <p:par>
                          <p:cTn id="145" fill="hold">
                            <p:stCondLst>
                              <p:cond delay="2250"/>
                            </p:stCondLst>
                            <p:childTnLst>
                              <p:par>
                                <p:cTn id="146" presetID="10" presetClass="entr" fill="hold" grpId="20" nodeType="afterEffect">
                                  <p:stCondLst>
                                    <p:cond delay="0"/>
                                  </p:stCondLst>
                                  <p:childTnLst>
                                    <p:set>
                                      <p:cBhvr>
                                        <p:cTn id="147" fill="hold"/>
                                        <p:tgtEl>
                                          <p:spTgt spid="1105">
                                            <p:graphicEl>
                                              <a:chart seriesIdx="-4" categoryIdx="2" bldStep="category"/>
                                            </p:graphicEl>
                                          </p:spTgt>
                                        </p:tgtEl>
                                        <p:attrNameLst>
                                          <p:attrName>style.visibility</p:attrName>
                                        </p:attrNameLst>
                                      </p:cBhvr>
                                      <p:to>
                                        <p:strVal val="visible"/>
                                      </p:to>
                                    </p:set>
                                    <p:animEffect transition="in" filter="fade">
                                      <p:cBhvr>
                                        <p:cTn id="148" dur="750"/>
                                        <p:tgtEl>
                                          <p:spTgt spid="1105">
                                            <p:graphicEl>
                                              <a:chart seriesIdx="-4" categoryIdx="2" bldStep="category"/>
                                            </p:graphicEl>
                                          </p:spTgt>
                                        </p:tgtEl>
                                      </p:cBhvr>
                                    </p:animEffect>
                                  </p:childTnLst>
                                </p:cTn>
                              </p:par>
                            </p:childTnLst>
                          </p:cTn>
                        </p:par>
                        <p:par>
                          <p:cTn id="149" fill="hold">
                            <p:stCondLst>
                              <p:cond delay="3000"/>
                            </p:stCondLst>
                            <p:childTnLst>
                              <p:par>
                                <p:cTn id="150" presetID="10" presetClass="entr" fill="hold" grpId="20" nodeType="afterEffect">
                                  <p:stCondLst>
                                    <p:cond delay="0"/>
                                  </p:stCondLst>
                                  <p:childTnLst>
                                    <p:set>
                                      <p:cBhvr>
                                        <p:cTn id="151" fill="hold"/>
                                        <p:tgtEl>
                                          <p:spTgt spid="1105">
                                            <p:graphicEl>
                                              <a:chart seriesIdx="-4" categoryIdx="3" bldStep="category"/>
                                            </p:graphicEl>
                                          </p:spTgt>
                                        </p:tgtEl>
                                        <p:attrNameLst>
                                          <p:attrName>style.visibility</p:attrName>
                                        </p:attrNameLst>
                                      </p:cBhvr>
                                      <p:to>
                                        <p:strVal val="visible"/>
                                      </p:to>
                                    </p:set>
                                    <p:animEffect transition="in" filter="fade">
                                      <p:cBhvr>
                                        <p:cTn id="152" dur="750"/>
                                        <p:tgtEl>
                                          <p:spTgt spid="1105">
                                            <p:graphicEl>
                                              <a:chart seriesIdx="-4" categoryIdx="3" bldStep="category"/>
                                            </p:graphicEl>
                                          </p:spTgt>
                                        </p:tgtEl>
                                      </p:cBhvr>
                                    </p:animEffect>
                                  </p:childTnLst>
                                </p:cTn>
                              </p:par>
                            </p:childTnLst>
                          </p:cTn>
                        </p:par>
                        <p:par>
                          <p:cTn id="153" fill="hold">
                            <p:stCondLst>
                              <p:cond delay="3750"/>
                            </p:stCondLst>
                            <p:childTnLst>
                              <p:par>
                                <p:cTn id="154" presetID="10" presetClass="entr" fill="hold" grpId="20" nodeType="afterEffect">
                                  <p:stCondLst>
                                    <p:cond delay="0"/>
                                  </p:stCondLst>
                                  <p:childTnLst>
                                    <p:set>
                                      <p:cBhvr>
                                        <p:cTn id="155" fill="hold"/>
                                        <p:tgtEl>
                                          <p:spTgt spid="1105">
                                            <p:graphicEl>
                                              <a:chart seriesIdx="-4" categoryIdx="4" bldStep="category"/>
                                            </p:graphicEl>
                                          </p:spTgt>
                                        </p:tgtEl>
                                        <p:attrNameLst>
                                          <p:attrName>style.visibility</p:attrName>
                                        </p:attrNameLst>
                                      </p:cBhvr>
                                      <p:to>
                                        <p:strVal val="visible"/>
                                      </p:to>
                                    </p:set>
                                    <p:animEffect transition="in" filter="fade">
                                      <p:cBhvr>
                                        <p:cTn id="156" dur="750"/>
                                        <p:tgtEl>
                                          <p:spTgt spid="1105">
                                            <p:graphicEl>
                                              <a:chart seriesIdx="-4" categoryIdx="4" bldStep="category"/>
                                            </p:graphicEl>
                                          </p:spTgt>
                                        </p:tgtEl>
                                      </p:cBhvr>
                                    </p:animEffect>
                                  </p:childTnLst>
                                </p:cTn>
                              </p:par>
                            </p:childTnLst>
                          </p:cTn>
                        </p:par>
                        <p:par>
                          <p:cTn id="157" fill="hold">
                            <p:stCondLst>
                              <p:cond delay="4500"/>
                            </p:stCondLst>
                            <p:childTnLst>
                              <p:par>
                                <p:cTn id="158" presetID="2" presetClass="entr" presetSubtype="4" fill="hold" grpId="21" nodeType="afterEffect">
                                  <p:stCondLst>
                                    <p:cond delay="0"/>
                                  </p:stCondLst>
                                  <p:iterate>
                                    <p:tmAbs val="0"/>
                                  </p:iterate>
                                  <p:childTnLst>
                                    <p:set>
                                      <p:cBhvr>
                                        <p:cTn id="159" fill="hold"/>
                                        <p:tgtEl>
                                          <p:spTgt spid="1107"/>
                                        </p:tgtEl>
                                        <p:attrNameLst>
                                          <p:attrName>style.visibility</p:attrName>
                                        </p:attrNameLst>
                                      </p:cBhvr>
                                      <p:to>
                                        <p:strVal val="visible"/>
                                      </p:to>
                                    </p:set>
                                    <p:anim calcmode="lin" valueType="num">
                                      <p:cBhvr>
                                        <p:cTn id="160" dur="250" fill="hold"/>
                                        <p:tgtEl>
                                          <p:spTgt spid="1107"/>
                                        </p:tgtEl>
                                        <p:attrNameLst>
                                          <p:attrName>ppt_x</p:attrName>
                                        </p:attrNameLst>
                                      </p:cBhvr>
                                      <p:tavLst>
                                        <p:tav tm="0">
                                          <p:val>
                                            <p:strVal val="#ppt_x"/>
                                          </p:val>
                                        </p:tav>
                                        <p:tav tm="100000">
                                          <p:val>
                                            <p:strVal val="#ppt_x"/>
                                          </p:val>
                                        </p:tav>
                                      </p:tavLst>
                                    </p:anim>
                                    <p:anim calcmode="lin" valueType="num">
                                      <p:cBhvr>
                                        <p:cTn id="161" dur="250" fill="hold"/>
                                        <p:tgtEl>
                                          <p:spTgt spid="1107"/>
                                        </p:tgtEl>
                                        <p:attrNameLst>
                                          <p:attrName>ppt_y</p:attrName>
                                        </p:attrNameLst>
                                      </p:cBhvr>
                                      <p:tavLst>
                                        <p:tav tm="0">
                                          <p:val>
                                            <p:strVal val="1+#ppt_h/2"/>
                                          </p:val>
                                        </p:tav>
                                        <p:tav tm="100000">
                                          <p:val>
                                            <p:strVal val="#ppt_y"/>
                                          </p:val>
                                        </p:tav>
                                      </p:tavLst>
                                    </p:anim>
                                  </p:childTnLst>
                                </p:cTn>
                              </p:par>
                            </p:childTnLst>
                          </p:cTn>
                        </p:par>
                        <p:par>
                          <p:cTn id="162" fill="hold">
                            <p:stCondLst>
                              <p:cond delay="4750"/>
                            </p:stCondLst>
                            <p:childTnLst>
                              <p:par>
                                <p:cTn id="163" presetID="2" presetClass="entr" presetSubtype="1" fill="hold" grpId="22" nodeType="afterEffect">
                                  <p:stCondLst>
                                    <p:cond delay="0"/>
                                  </p:stCondLst>
                                  <p:iterate>
                                    <p:tmAbs val="0"/>
                                  </p:iterate>
                                  <p:childTnLst>
                                    <p:set>
                                      <p:cBhvr>
                                        <p:cTn id="164" fill="hold"/>
                                        <p:tgtEl>
                                          <p:spTgt spid="1108"/>
                                        </p:tgtEl>
                                        <p:attrNameLst>
                                          <p:attrName>style.visibility</p:attrName>
                                        </p:attrNameLst>
                                      </p:cBhvr>
                                      <p:to>
                                        <p:strVal val="visible"/>
                                      </p:to>
                                    </p:set>
                                    <p:anim calcmode="lin" valueType="num">
                                      <p:cBhvr>
                                        <p:cTn id="165" dur="250" fill="hold"/>
                                        <p:tgtEl>
                                          <p:spTgt spid="1108"/>
                                        </p:tgtEl>
                                        <p:attrNameLst>
                                          <p:attrName>ppt_x</p:attrName>
                                        </p:attrNameLst>
                                      </p:cBhvr>
                                      <p:tavLst>
                                        <p:tav tm="0">
                                          <p:val>
                                            <p:strVal val="#ppt_x"/>
                                          </p:val>
                                        </p:tav>
                                        <p:tav tm="100000">
                                          <p:val>
                                            <p:strVal val="#ppt_x"/>
                                          </p:val>
                                        </p:tav>
                                      </p:tavLst>
                                    </p:anim>
                                    <p:anim calcmode="lin" valueType="num">
                                      <p:cBhvr>
                                        <p:cTn id="166" dur="250" fill="hold"/>
                                        <p:tgtEl>
                                          <p:spTgt spid="1108"/>
                                        </p:tgtEl>
                                        <p:attrNameLst>
                                          <p:attrName>ppt_y</p:attrName>
                                        </p:attrNameLst>
                                      </p:cBhvr>
                                      <p:tavLst>
                                        <p:tav tm="0">
                                          <p:val>
                                            <p:strVal val="0-#ppt_h/2"/>
                                          </p:val>
                                        </p:tav>
                                        <p:tav tm="100000">
                                          <p:val>
                                            <p:strVal val="#ppt_y"/>
                                          </p:val>
                                        </p:tav>
                                      </p:tavLst>
                                    </p:anim>
                                  </p:childTnLst>
                                </p:cTn>
                              </p:par>
                            </p:childTnLst>
                          </p:cTn>
                        </p:par>
                        <p:par>
                          <p:cTn id="167" fill="hold">
                            <p:stCondLst>
                              <p:cond delay="5000"/>
                            </p:stCondLst>
                            <p:childTnLst>
                              <p:par>
                                <p:cTn id="168" presetID="22" presetClass="entr" presetSubtype="8" fill="hold" grpId="23" nodeType="afterEffect">
                                  <p:stCondLst>
                                    <p:cond delay="0"/>
                                  </p:stCondLst>
                                  <p:iterate>
                                    <p:tmAbs val="0"/>
                                  </p:iterate>
                                  <p:childTnLst>
                                    <p:set>
                                      <p:cBhvr>
                                        <p:cTn id="169" fill="hold"/>
                                        <p:tgtEl>
                                          <p:spTgt spid="1110"/>
                                        </p:tgtEl>
                                        <p:attrNameLst>
                                          <p:attrName>style.visibility</p:attrName>
                                        </p:attrNameLst>
                                      </p:cBhvr>
                                      <p:to>
                                        <p:strVal val="visible"/>
                                      </p:to>
                                    </p:set>
                                    <p:animEffect transition="in" filter="wipe(left)">
                                      <p:cBhvr>
                                        <p:cTn id="170" dur="250"/>
                                        <p:tgtEl>
                                          <p:spTgt spid="1110"/>
                                        </p:tgtEl>
                                      </p:cBhvr>
                                    </p:animEffect>
                                  </p:childTnLst>
                                </p:cTn>
                              </p:par>
                            </p:childTnLst>
                          </p:cTn>
                        </p:par>
                        <p:par>
                          <p:cTn id="171" fill="hold">
                            <p:stCondLst>
                              <p:cond delay="5250"/>
                            </p:stCondLst>
                            <p:childTnLst>
                              <p:par>
                                <p:cTn id="172" presetID="10" presetClass="entr" fill="hold" grpId="24" nodeType="afterEffect">
                                  <p:stCondLst>
                                    <p:cond delay="0"/>
                                  </p:stCondLst>
                                  <p:iterate>
                                    <p:tmAbs val="0"/>
                                  </p:iterate>
                                  <p:childTnLst>
                                    <p:set>
                                      <p:cBhvr>
                                        <p:cTn id="173" fill="hold"/>
                                        <p:tgtEl>
                                          <p:spTgt spid="1109"/>
                                        </p:tgtEl>
                                        <p:attrNameLst>
                                          <p:attrName>style.visibility</p:attrName>
                                        </p:attrNameLst>
                                      </p:cBhvr>
                                      <p:to>
                                        <p:strVal val="visible"/>
                                      </p:to>
                                    </p:set>
                                    <p:animEffect transition="in" filter="fade">
                                      <p:cBhvr>
                                        <p:cTn id="174" dur="500"/>
                                        <p:tgtEl>
                                          <p:spTgt spid="1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87" grpId="2">
        <p:bldSub>
          <a:bldChart bld="category"/>
        </p:bldSub>
      </p:bldGraphic>
      <p:bldP spid="1088" grpId="1" animBg="1" advAuto="0"/>
      <p:bldP spid="1089" grpId="3" animBg="1" advAuto="0"/>
      <p:bldP spid="1090" grpId="4" animBg="1" advAuto="0"/>
      <p:bldP spid="1091" grpId="6" animBg="1" advAuto="0"/>
      <p:bldP spid="1092" grpId="5" animBg="1" advAuto="0"/>
      <p:bldGraphic spid="1093" grpId="14">
        <p:bldSub>
          <a:bldChart bld="category"/>
        </p:bldSub>
      </p:bldGraphic>
      <p:bldP spid="1094" grpId="13" animBg="1" advAuto="0"/>
      <p:bldP spid="1095" grpId="15" animBg="1" advAuto="0"/>
      <p:bldP spid="1096" grpId="16" animBg="1" advAuto="0"/>
      <p:bldP spid="1097" grpId="18" animBg="1" advAuto="0"/>
      <p:bldP spid="1098" grpId="17" animBg="1" advAuto="0"/>
      <p:bldGraphic spid="1099" grpId="8">
        <p:bldSub>
          <a:bldChart bld="category"/>
        </p:bldSub>
      </p:bldGraphic>
      <p:bldP spid="1100" grpId="7" animBg="1" advAuto="0"/>
      <p:bldP spid="1101" grpId="9" animBg="1" advAuto="0"/>
      <p:bldP spid="1102" grpId="10" animBg="1" advAuto="0"/>
      <p:bldP spid="1103" grpId="12" animBg="1" advAuto="0"/>
      <p:bldP spid="1104" grpId="11" animBg="1" advAuto="0"/>
      <p:bldGraphic spid="1105" grpId="20">
        <p:bldSub>
          <a:bldChart bld="category"/>
        </p:bldSub>
      </p:bldGraphic>
      <p:bldP spid="1106" grpId="19" animBg="1" advAuto="0"/>
      <p:bldP spid="1107" grpId="21" animBg="1" advAuto="0"/>
      <p:bldP spid="1108" grpId="22" animBg="1" advAuto="0"/>
      <p:bldP spid="1109" grpId="24" animBg="1" advAuto="0"/>
      <p:bldP spid="1110" grpId="23"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文本框 4"/>
          <p:cNvSpPr txBox="1"/>
          <p:nvPr/>
        </p:nvSpPr>
        <p:spPr>
          <a:xfrm>
            <a:off x="5856216" y="2824601"/>
            <a:ext cx="4108842" cy="1361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7200">
                <a:solidFill>
                  <a:srgbClr val="797979"/>
                </a:solidFill>
                <a:latin typeface="方正清刻本悦宋简体"/>
                <a:ea typeface="方正清刻本悦宋简体"/>
                <a:cs typeface="方正清刻本悦宋简体"/>
                <a:sym typeface="方正清刻本悦宋简体"/>
              </a:defRPr>
            </a:lvl1pPr>
          </a:lstStyle>
          <a:p>
            <a:pPr>
              <a:defRPr>
                <a:latin typeface="Nexa Bold"/>
                <a:ea typeface="Nexa Bold"/>
                <a:cs typeface="Nexa Bold"/>
                <a:sym typeface="Nexa Bold"/>
              </a:defRPr>
            </a:pPr>
            <a:r>
              <a:rPr>
                <a:latin typeface="方正清刻本悦宋简体"/>
                <a:ea typeface="方正清刻本悦宋简体"/>
                <a:cs typeface="方正清刻本悦宋简体"/>
                <a:sym typeface="方正清刻本悦宋简体"/>
              </a:rPr>
              <a:t>谢谢观看</a:t>
            </a:r>
          </a:p>
        </p:txBody>
      </p:sp>
      <p:grpSp>
        <p:nvGrpSpPr>
          <p:cNvPr id="1117" name="组合 40"/>
          <p:cNvGrpSpPr/>
          <p:nvPr/>
        </p:nvGrpSpPr>
        <p:grpSpPr>
          <a:xfrm>
            <a:off x="-1" y="2963148"/>
            <a:ext cx="6039100" cy="931706"/>
            <a:chOff x="0" y="0"/>
            <a:chExt cx="6039098" cy="931705"/>
          </a:xfrm>
        </p:grpSpPr>
        <p:sp>
          <p:nvSpPr>
            <p:cNvPr id="1113" name="矩形 35"/>
            <p:cNvSpPr/>
            <p:nvPr/>
          </p:nvSpPr>
          <p:spPr>
            <a:xfrm>
              <a:off x="-1" y="0"/>
              <a:ext cx="6039100" cy="216001"/>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114" name="矩形 36"/>
            <p:cNvSpPr/>
            <p:nvPr/>
          </p:nvSpPr>
          <p:spPr>
            <a:xfrm>
              <a:off x="-1" y="238568"/>
              <a:ext cx="6039100" cy="216001"/>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115" name="矩形 37"/>
            <p:cNvSpPr/>
            <p:nvPr/>
          </p:nvSpPr>
          <p:spPr>
            <a:xfrm>
              <a:off x="-1" y="477136"/>
              <a:ext cx="6039100" cy="216001"/>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116" name="矩形 38"/>
            <p:cNvSpPr/>
            <p:nvPr/>
          </p:nvSpPr>
          <p:spPr>
            <a:xfrm>
              <a:off x="-1" y="715705"/>
              <a:ext cx="6039100" cy="216001"/>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1118" name="文本框 43"/>
          <p:cNvSpPr txBox="1"/>
          <p:nvPr/>
        </p:nvSpPr>
        <p:spPr>
          <a:xfrm>
            <a:off x="4289102" y="4056352"/>
            <a:ext cx="5356864" cy="726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defRPr sz="3600">
                <a:solidFill>
                  <a:schemeClr val="accent1"/>
                </a:solidFill>
                <a:latin typeface="方正清刻本悦宋简体"/>
                <a:ea typeface="方正清刻本悦宋简体"/>
                <a:cs typeface="方正清刻本悦宋简体"/>
                <a:sym typeface="方正清刻本悦宋简体"/>
              </a:defRPr>
            </a:pPr>
            <a:r>
              <a:t>多功能简洁实用PPT模板</a:t>
            </a:r>
          </a:p>
        </p:txBody>
      </p:sp>
      <p:grpSp>
        <p:nvGrpSpPr>
          <p:cNvPr id="1123" name="组合 44"/>
          <p:cNvGrpSpPr/>
          <p:nvPr/>
        </p:nvGrpSpPr>
        <p:grpSpPr>
          <a:xfrm>
            <a:off x="9820278" y="-2"/>
            <a:ext cx="931706" cy="6775703"/>
            <a:chOff x="0" y="0"/>
            <a:chExt cx="931705" cy="6775701"/>
          </a:xfrm>
        </p:grpSpPr>
        <p:sp>
          <p:nvSpPr>
            <p:cNvPr id="1119" name="矩形 45"/>
            <p:cNvSpPr/>
            <p:nvPr/>
          </p:nvSpPr>
          <p:spPr>
            <a:xfrm rot="16200000">
              <a:off x="-3279851" y="3279850"/>
              <a:ext cx="6775702" cy="216001"/>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120" name="矩形 46"/>
            <p:cNvSpPr/>
            <p:nvPr/>
          </p:nvSpPr>
          <p:spPr>
            <a:xfrm rot="16200000">
              <a:off x="-3041283" y="3279850"/>
              <a:ext cx="6775702" cy="216001"/>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121" name="矩形 47"/>
            <p:cNvSpPr/>
            <p:nvPr/>
          </p:nvSpPr>
          <p:spPr>
            <a:xfrm rot="16200000">
              <a:off x="-2802715" y="3279850"/>
              <a:ext cx="6775702" cy="216001"/>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122" name="矩形 48"/>
            <p:cNvSpPr/>
            <p:nvPr/>
          </p:nvSpPr>
          <p:spPr>
            <a:xfrm rot="16200000">
              <a:off x="-2564146" y="3279850"/>
              <a:ext cx="6775702" cy="216001"/>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grpSp>
        <p:nvGrpSpPr>
          <p:cNvPr id="1130" name="组合 55"/>
          <p:cNvGrpSpPr/>
          <p:nvPr/>
        </p:nvGrpSpPr>
        <p:grpSpPr>
          <a:xfrm>
            <a:off x="5214932" y="5067922"/>
            <a:ext cx="4381506" cy="518110"/>
            <a:chOff x="0" y="0"/>
            <a:chExt cx="4381505" cy="518108"/>
          </a:xfrm>
        </p:grpSpPr>
        <p:sp>
          <p:nvSpPr>
            <p:cNvPr id="1124" name="矩形: 圆角 49"/>
            <p:cNvSpPr/>
            <p:nvPr/>
          </p:nvSpPr>
          <p:spPr>
            <a:xfrm>
              <a:off x="2986092" y="384"/>
              <a:ext cx="1395414" cy="517725"/>
            </a:xfrm>
            <a:prstGeom prst="roundRect">
              <a:avLst>
                <a:gd name="adj" fmla="val 26871"/>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125" name="文本框 50"/>
            <p:cNvSpPr txBox="1"/>
            <p:nvPr/>
          </p:nvSpPr>
          <p:spPr>
            <a:xfrm>
              <a:off x="3086580" y="59190"/>
              <a:ext cx="1194436"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000">
                  <a:latin typeface="方正大标宋简体"/>
                  <a:ea typeface="方正大标宋简体"/>
                  <a:cs typeface="方正大标宋简体"/>
                  <a:sym typeface="方正大标宋简体"/>
                </a:defRPr>
              </a:lvl1pPr>
            </a:lstStyle>
            <a:p>
              <a:r>
                <a:t>市场部</a:t>
              </a:r>
            </a:p>
          </p:txBody>
        </p:sp>
        <p:sp>
          <p:nvSpPr>
            <p:cNvPr id="1126" name="矩形: 圆角 51"/>
            <p:cNvSpPr/>
            <p:nvPr/>
          </p:nvSpPr>
          <p:spPr>
            <a:xfrm>
              <a:off x="1493046" y="383"/>
              <a:ext cx="1395414" cy="517725"/>
            </a:xfrm>
            <a:prstGeom prst="roundRect">
              <a:avLst>
                <a:gd name="adj" fmla="val 26871"/>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127" name="文本框 52"/>
            <p:cNvSpPr txBox="1"/>
            <p:nvPr/>
          </p:nvSpPr>
          <p:spPr>
            <a:xfrm>
              <a:off x="1593534" y="59189"/>
              <a:ext cx="1194436" cy="447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000">
                  <a:latin typeface="方正大标宋简体"/>
                  <a:ea typeface="方正大标宋简体"/>
                  <a:cs typeface="方正大标宋简体"/>
                  <a:sym typeface="方正大标宋简体"/>
                </a:defRPr>
              </a:lvl1pPr>
            </a:lstStyle>
            <a:p>
              <a:r>
                <a:t>木子尧</a:t>
              </a:r>
            </a:p>
          </p:txBody>
        </p:sp>
        <p:sp>
          <p:nvSpPr>
            <p:cNvPr id="1128" name="矩形: 圆角 53"/>
            <p:cNvSpPr/>
            <p:nvPr/>
          </p:nvSpPr>
          <p:spPr>
            <a:xfrm>
              <a:off x="0" y="0"/>
              <a:ext cx="1395413" cy="517725"/>
            </a:xfrm>
            <a:prstGeom prst="roundRect">
              <a:avLst>
                <a:gd name="adj" fmla="val 26871"/>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1129" name="文本框 54"/>
            <p:cNvSpPr txBox="1"/>
            <p:nvPr/>
          </p:nvSpPr>
          <p:spPr>
            <a:xfrm>
              <a:off x="112392" y="100012"/>
              <a:ext cx="1194436" cy="3327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600"/>
              </a:lvl1pPr>
            </a:lstStyle>
            <a:p>
              <a:r>
                <a:t>2016.10.10</a:t>
              </a:r>
            </a:p>
          </p:txBody>
        </p:sp>
      </p:grpSp>
    </p:spTree>
  </p:cSld>
  <p:clrMapOvr>
    <a:masterClrMapping/>
  </p:clrMapOvr>
  <mc:AlternateContent xmlns:mc="http://schemas.openxmlformats.org/markup-compatibility/2006" xmlns:p14="http://schemas.microsoft.com/office/powerpoint/2010/main">
    <mc:Choice Requires="p14">
      <p:transition spd="slow" p14:dur="1200">
        <p14:warp/>
      </p:transition>
    </mc:Choice>
    <mc:Fallback xmlns:a14="http://schemas.microsoft.com/office/drawing/2010/main" xmlns:m="http://schemas.openxmlformats.org/officeDocument/2006/math"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 name="任意多边形 2"/>
          <p:cNvSpPr/>
          <p:nvPr/>
        </p:nvSpPr>
        <p:spPr>
          <a:xfrm>
            <a:off x="2243520" y="2946383"/>
            <a:ext cx="596747" cy="656621"/>
          </a:xfrm>
          <a:custGeom>
            <a:avLst/>
            <a:gdLst/>
            <a:ahLst/>
            <a:cxnLst>
              <a:cxn ang="0">
                <a:pos x="wd2" y="hd2"/>
              </a:cxn>
              <a:cxn ang="5400000">
                <a:pos x="wd2" y="hd2"/>
              </a:cxn>
              <a:cxn ang="10800000">
                <a:pos x="wd2" y="hd2"/>
              </a:cxn>
              <a:cxn ang="16200000">
                <a:pos x="wd2" y="hd2"/>
              </a:cxn>
            </a:cxnLst>
            <a:rect l="0" t="0" r="r" b="b"/>
            <a:pathLst>
              <a:path w="21558" h="21600" extrusionOk="0">
                <a:moveTo>
                  <a:pt x="0" y="0"/>
                </a:moveTo>
                <a:lnTo>
                  <a:pt x="21539" y="21600"/>
                </a:lnTo>
                <a:cubicBezTo>
                  <a:pt x="21600" y="14400"/>
                  <a:pt x="21489" y="7200"/>
                  <a:pt x="21551" y="0"/>
                </a:cubicBezTo>
                <a:lnTo>
                  <a:pt x="0" y="0"/>
                </a:lnTo>
                <a:close/>
              </a:path>
            </a:pathLst>
          </a:custGeom>
          <a:solidFill>
            <a:srgbClr val="619428"/>
          </a:solidFill>
          <a:ln w="12700">
            <a:miter lim="400000"/>
          </a:ln>
        </p:spPr>
        <p:txBody>
          <a:bodyPr lIns="45719" rIns="45719" anchor="ctr"/>
          <a:lstStyle/>
          <a:p>
            <a:pPr algn="ctr" defTabSz="914172">
              <a:defRPr>
                <a:latin typeface="+mj-lt"/>
                <a:ea typeface="+mj-ea"/>
                <a:cs typeface="+mj-cs"/>
                <a:sym typeface="Calibri"/>
              </a:defRPr>
            </a:pPr>
            <a:endParaRPr/>
          </a:p>
        </p:txBody>
      </p:sp>
      <p:grpSp>
        <p:nvGrpSpPr>
          <p:cNvPr id="1135" name="矩形 3"/>
          <p:cNvGrpSpPr/>
          <p:nvPr/>
        </p:nvGrpSpPr>
        <p:grpSpPr>
          <a:xfrm>
            <a:off x="2832949" y="2949990"/>
            <a:ext cx="9357464" cy="657055"/>
            <a:chOff x="0" y="0"/>
            <a:chExt cx="9357462" cy="657054"/>
          </a:xfrm>
        </p:grpSpPr>
        <p:sp>
          <p:nvSpPr>
            <p:cNvPr id="1133" name="矩形"/>
            <p:cNvSpPr/>
            <p:nvPr/>
          </p:nvSpPr>
          <p:spPr>
            <a:xfrm>
              <a:off x="0" y="-1"/>
              <a:ext cx="9357463" cy="657056"/>
            </a:xfrm>
            <a:prstGeom prst="rect">
              <a:avLst/>
            </a:prstGeom>
            <a:solidFill>
              <a:srgbClr val="92D050"/>
            </a:solidFill>
            <a:ln w="12700" cap="flat">
              <a:noFill/>
              <a:miter lim="400000"/>
            </a:ln>
            <a:effectLst/>
          </p:spPr>
          <p:txBody>
            <a:bodyPr wrap="square" lIns="45719" tIns="45719" rIns="45719" bIns="45719" numCol="1" anchor="ctr">
              <a:noAutofit/>
            </a:bodyPr>
            <a:lstStyle/>
            <a:p>
              <a:pPr algn="ctr" defTabSz="914172">
                <a:defRPr sz="2800">
                  <a:solidFill>
                    <a:srgbClr val="CEEAB0"/>
                  </a:solidFill>
                  <a:effectLst>
                    <a:outerShdw blurRad="38100" dist="38100" dir="2700000" rotWithShape="0">
                      <a:srgbClr val="000000">
                        <a:alpha val="43137"/>
                      </a:srgbClr>
                    </a:outerShdw>
                  </a:effectLst>
                  <a:latin typeface="微软雅黑"/>
                  <a:ea typeface="微软雅黑"/>
                  <a:cs typeface="微软雅黑"/>
                  <a:sym typeface="微软雅黑"/>
                </a:defRPr>
              </a:pPr>
              <a:endParaRPr/>
            </a:p>
          </p:txBody>
        </p:sp>
        <p:sp>
          <p:nvSpPr>
            <p:cNvPr id="1134" name="www.ypppt.com"/>
            <p:cNvSpPr txBox="1"/>
            <p:nvPr/>
          </p:nvSpPr>
          <p:spPr>
            <a:xfrm>
              <a:off x="179953" y="112627"/>
              <a:ext cx="8997557" cy="431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172">
                <a:defRPr sz="2800">
                  <a:effectLst>
                    <a:outerShdw blurRad="38100" dist="38100" dir="2700000" rotWithShape="0">
                      <a:srgbClr val="000000">
                        <a:alpha val="43137"/>
                      </a:srgbClr>
                    </a:outerShdw>
                  </a:effectLst>
                  <a:latin typeface="微软雅黑"/>
                  <a:ea typeface="微软雅黑"/>
                  <a:cs typeface="微软雅黑"/>
                  <a:sym typeface="微软雅黑"/>
                </a:defRPr>
              </a:lvl1pPr>
            </a:lstStyle>
            <a:p>
              <a:r>
                <a:t>www.ypppt.com</a:t>
              </a:r>
            </a:p>
          </p:txBody>
        </p:sp>
      </p:grpSp>
      <p:grpSp>
        <p:nvGrpSpPr>
          <p:cNvPr id="1138" name="矩形 6"/>
          <p:cNvGrpSpPr/>
          <p:nvPr/>
        </p:nvGrpSpPr>
        <p:grpSpPr>
          <a:xfrm>
            <a:off x="1588" y="2182417"/>
            <a:ext cx="9309853" cy="775076"/>
            <a:chOff x="0" y="0"/>
            <a:chExt cx="9309851" cy="775075"/>
          </a:xfrm>
        </p:grpSpPr>
        <p:sp>
          <p:nvSpPr>
            <p:cNvPr id="1136" name="矩形"/>
            <p:cNvSpPr/>
            <p:nvPr/>
          </p:nvSpPr>
          <p:spPr>
            <a:xfrm>
              <a:off x="-1" y="-1"/>
              <a:ext cx="9309853" cy="775077"/>
            </a:xfrm>
            <a:prstGeom prst="rect">
              <a:avLst/>
            </a:prstGeom>
            <a:solidFill>
              <a:srgbClr val="00B0F0"/>
            </a:solidFill>
            <a:ln w="12700" cap="flat">
              <a:noFill/>
              <a:miter lim="400000"/>
            </a:ln>
            <a:effectLst/>
          </p:spPr>
          <p:txBody>
            <a:bodyPr wrap="square" lIns="45719" tIns="45719" rIns="45719" bIns="45719" numCol="1" anchor="ctr">
              <a:noAutofit/>
            </a:bodyPr>
            <a:lstStyle/>
            <a:p>
              <a:pPr algn="ctr" defTabSz="914172">
                <a:defRPr>
                  <a:latin typeface="+mj-lt"/>
                  <a:ea typeface="+mj-ea"/>
                  <a:cs typeface="+mj-cs"/>
                  <a:sym typeface="Calibri"/>
                </a:defRPr>
              </a:pPr>
              <a:endParaRPr/>
            </a:p>
          </p:txBody>
        </p:sp>
        <p:sp>
          <p:nvSpPr>
            <p:cNvPr id="1137" name="更多精品PPT资源尽在—优品PPT！"/>
            <p:cNvSpPr txBox="1"/>
            <p:nvPr/>
          </p:nvSpPr>
          <p:spPr>
            <a:xfrm>
              <a:off x="-1" y="133537"/>
              <a:ext cx="9309853" cy="508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defTabSz="914172">
                <a:defRPr sz="3100" spc="200">
                  <a:effectLst>
                    <a:outerShdw blurRad="50800" dist="38100" rotWithShape="0">
                      <a:srgbClr val="000000">
                        <a:alpha val="40000"/>
                      </a:srgbClr>
                    </a:outerShdw>
                  </a:effectLst>
                  <a:latin typeface="微软雅黑"/>
                  <a:ea typeface="微软雅黑"/>
                  <a:cs typeface="微软雅黑"/>
                  <a:sym typeface="微软雅黑"/>
                </a:defRPr>
              </a:pPr>
              <a:r>
                <a:t>                   </a:t>
              </a:r>
              <a:r>
                <a:rPr sz="2800">
                  <a:effectLst>
                    <a:outerShdw blurRad="38100" dist="38100" dir="2700000" rotWithShape="0">
                      <a:srgbClr val="000000">
                        <a:alpha val="43137"/>
                      </a:srgbClr>
                    </a:outerShdw>
                  </a:effectLst>
                </a:rPr>
                <a:t>更多精品PPT资源尽在—优品PPT！</a:t>
              </a:r>
            </a:p>
          </p:txBody>
        </p:sp>
      </p:grpSp>
      <p:sp>
        <p:nvSpPr>
          <p:cNvPr id="1139" name="直角三角形 5"/>
          <p:cNvSpPr/>
          <p:nvPr/>
        </p:nvSpPr>
        <p:spPr>
          <a:xfrm>
            <a:off x="9311437" y="2178379"/>
            <a:ext cx="853480" cy="7791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007CA8"/>
          </a:solidFill>
          <a:ln w="12700">
            <a:miter lim="400000"/>
          </a:ln>
        </p:spPr>
        <p:txBody>
          <a:bodyPr lIns="45719" rIns="45719" anchor="ctr"/>
          <a:lstStyle/>
          <a:p>
            <a:pPr algn="ctr" defTabSz="914172">
              <a:defRPr>
                <a:latin typeface="+mj-lt"/>
                <a:ea typeface="+mj-ea"/>
                <a:cs typeface="+mj-cs"/>
                <a:sym typeface="Calibri"/>
              </a:defRPr>
            </a:pPr>
            <a:endParaRPr/>
          </a:p>
        </p:txBody>
      </p:sp>
      <p:sp>
        <p:nvSpPr>
          <p:cNvPr id="1140" name="矩形 11"/>
          <p:cNvSpPr txBox="1"/>
          <p:nvPr/>
        </p:nvSpPr>
        <p:spPr>
          <a:xfrm>
            <a:off x="2628465" y="4268712"/>
            <a:ext cx="6813173" cy="9966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defTabSz="914172">
              <a:lnSpc>
                <a:spcPts val="2400"/>
              </a:lnSpc>
              <a:defRPr sz="1200">
                <a:solidFill>
                  <a:srgbClr val="4A452A"/>
                </a:solidFill>
                <a:latin typeface="微软雅黑"/>
                <a:ea typeface="微软雅黑"/>
                <a:cs typeface="微软雅黑"/>
                <a:sym typeface="微软雅黑"/>
              </a:defRPr>
            </a:pPr>
            <a:r>
              <a:t>PPT模板下载：</a:t>
            </a:r>
            <a:r>
              <a:rPr u="sng">
                <a:solidFill>
                  <a:srgbClr val="0563C1"/>
                </a:solidFill>
                <a:uFill>
                  <a:solidFill>
                    <a:srgbClr val="0563C1"/>
                  </a:solidFill>
                </a:uFill>
                <a:hlinkClick r:id="rId3"/>
              </a:rPr>
              <a:t>www.ypppt.com/moban/</a:t>
            </a:r>
            <a:r>
              <a:t>         节日PPT模板：</a:t>
            </a:r>
            <a:r>
              <a:rPr u="sng">
                <a:solidFill>
                  <a:srgbClr val="0563C1"/>
                </a:solidFill>
                <a:uFill>
                  <a:solidFill>
                    <a:srgbClr val="0563C1"/>
                  </a:solidFill>
                </a:uFill>
                <a:hlinkClick r:id="rId4"/>
              </a:rPr>
              <a:t>www.ypppt.com/jieri/</a:t>
            </a:r>
          </a:p>
          <a:p>
            <a:pPr defTabSz="914172">
              <a:lnSpc>
                <a:spcPts val="2400"/>
              </a:lnSpc>
              <a:defRPr sz="1200">
                <a:solidFill>
                  <a:srgbClr val="4A452A"/>
                </a:solidFill>
                <a:latin typeface="微软雅黑"/>
                <a:ea typeface="微软雅黑"/>
                <a:cs typeface="微软雅黑"/>
                <a:sym typeface="微软雅黑"/>
              </a:defRPr>
            </a:pPr>
            <a:r>
              <a:t>PPT背景图片：</a:t>
            </a:r>
            <a:r>
              <a:rPr u="sng">
                <a:solidFill>
                  <a:srgbClr val="0563C1"/>
                </a:solidFill>
                <a:uFill>
                  <a:solidFill>
                    <a:srgbClr val="0563C1"/>
                  </a:solidFill>
                </a:uFill>
                <a:hlinkClick r:id="rId5"/>
              </a:rPr>
              <a:t>www.ypppt.com/beijing/</a:t>
            </a:r>
            <a:r>
              <a:t>          PPT图表下载：</a:t>
            </a:r>
            <a:r>
              <a:rPr u="sng">
                <a:solidFill>
                  <a:srgbClr val="0563C1"/>
                </a:solidFill>
                <a:uFill>
                  <a:solidFill>
                    <a:srgbClr val="0563C1"/>
                  </a:solidFill>
                </a:uFill>
                <a:hlinkClick r:id="rId6"/>
              </a:rPr>
              <a:t>www.ypppt.com/tubiao/</a:t>
            </a:r>
          </a:p>
          <a:p>
            <a:pPr defTabSz="914172">
              <a:lnSpc>
                <a:spcPts val="2400"/>
              </a:lnSpc>
              <a:defRPr sz="1200">
                <a:solidFill>
                  <a:srgbClr val="4A452A"/>
                </a:solidFill>
                <a:latin typeface="微软雅黑"/>
                <a:ea typeface="微软雅黑"/>
                <a:cs typeface="微软雅黑"/>
                <a:sym typeface="微软雅黑"/>
              </a:defRPr>
            </a:pPr>
            <a:r>
              <a:t>PPT素材下载： </a:t>
            </a:r>
            <a:r>
              <a:rPr u="sng">
                <a:solidFill>
                  <a:srgbClr val="0563C1"/>
                </a:solidFill>
                <a:uFill>
                  <a:solidFill>
                    <a:srgbClr val="0563C1"/>
                  </a:solidFill>
                </a:uFill>
                <a:hlinkClick r:id="rId7"/>
              </a:rPr>
              <a:t>www.ypppt.com/sucai/</a:t>
            </a:r>
            <a:r>
              <a:t>            PPT教程下载：</a:t>
            </a:r>
            <a:r>
              <a:rPr u="sng">
                <a:solidFill>
                  <a:srgbClr val="0563C1"/>
                </a:solidFill>
                <a:uFill>
                  <a:solidFill>
                    <a:srgbClr val="0563C1"/>
                  </a:solidFill>
                </a:uFill>
                <a:hlinkClick r:id="rId8"/>
              </a:rPr>
              <a:t>www.ypppt.com/jiaocheng/</a:t>
            </a:r>
            <a:r>
              <a:t>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文本框 11"/>
          <p:cNvSpPr txBox="1"/>
          <p:nvPr/>
        </p:nvSpPr>
        <p:spPr>
          <a:xfrm>
            <a:off x="1904220" y="3753441"/>
            <a:ext cx="2315938"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EDAC5D"/>
                </a:solidFill>
                <a:latin typeface="方正大标宋简体"/>
                <a:ea typeface="方正大标宋简体"/>
                <a:cs typeface="方正大标宋简体"/>
                <a:sym typeface="方正大标宋简体"/>
              </a:defRPr>
            </a:lvl1pPr>
          </a:lstStyle>
          <a:p>
            <a:r>
              <a:rPr b="1" dirty="0" err="1"/>
              <a:t>安全的登录注册</a:t>
            </a:r>
            <a:endParaRPr b="1" dirty="0"/>
          </a:p>
        </p:txBody>
      </p:sp>
      <p:sp>
        <p:nvSpPr>
          <p:cNvPr id="246" name="文本框 12"/>
          <p:cNvSpPr txBox="1"/>
          <p:nvPr/>
        </p:nvSpPr>
        <p:spPr>
          <a:xfrm>
            <a:off x="1721611" y="4136683"/>
            <a:ext cx="2542997" cy="16471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lnSpc>
                <a:spcPct val="130000"/>
              </a:lnSpc>
              <a:buSzPct val="100000"/>
              <a:buFont typeface="Arial"/>
              <a:buChar char="•"/>
              <a:defRPr>
                <a:solidFill>
                  <a:srgbClr val="797979"/>
                </a:solidFill>
              </a:defRPr>
            </a:pPr>
            <a:r>
              <a:rPr dirty="0" err="1">
                <a:latin typeface="方正兰亭黑简体"/>
                <a:ea typeface="方正兰亭黑简体"/>
                <a:cs typeface="方正兰亭黑简体"/>
                <a:sym typeface="方正兰亭黑简体"/>
              </a:rPr>
              <a:t>实现用户的登录注册</a:t>
            </a:r>
            <a:endParaRPr dirty="0">
              <a:latin typeface="方正兰亭黑简体"/>
              <a:ea typeface="方正兰亭黑简体"/>
              <a:cs typeface="方正兰亭黑简体"/>
              <a:sym typeface="方正兰亭黑简体"/>
            </a:endParaRPr>
          </a:p>
          <a:p>
            <a:pPr marL="285750" indent="-285750">
              <a:lnSpc>
                <a:spcPct val="130000"/>
              </a:lnSpc>
              <a:buSzPct val="100000"/>
              <a:buFont typeface="Arial"/>
              <a:buChar char="•"/>
              <a:defRPr>
                <a:solidFill>
                  <a:srgbClr val="797979"/>
                </a:solidFill>
              </a:defRPr>
            </a:pPr>
            <a:r>
              <a:rPr dirty="0" err="1">
                <a:latin typeface="方正兰亭黑简体"/>
                <a:ea typeface="方正兰亭黑简体"/>
                <a:cs typeface="方正兰亭黑简体"/>
                <a:sym typeface="方正兰亭黑简体"/>
              </a:rPr>
              <a:t>实现密码加密</a:t>
            </a:r>
            <a:endParaRPr dirty="0">
              <a:latin typeface="方正兰亭黑简体"/>
              <a:ea typeface="方正兰亭黑简体"/>
              <a:cs typeface="方正兰亭黑简体"/>
              <a:sym typeface="方正兰亭黑简体"/>
            </a:endParaRPr>
          </a:p>
          <a:p>
            <a:pPr marL="285750" indent="-285750">
              <a:lnSpc>
                <a:spcPct val="130000"/>
              </a:lnSpc>
              <a:buSzPct val="100000"/>
              <a:buFont typeface="Arial"/>
              <a:buChar char="•"/>
              <a:defRPr>
                <a:solidFill>
                  <a:srgbClr val="797979"/>
                </a:solidFill>
              </a:defRPr>
            </a:pPr>
            <a:r>
              <a:rPr dirty="0" err="1">
                <a:latin typeface="方正兰亭黑简体"/>
                <a:ea typeface="方正兰亭黑简体"/>
                <a:cs typeface="方正兰亭黑简体"/>
                <a:sym typeface="方正兰亭黑简体"/>
              </a:rPr>
              <a:t>自动登录，良好的用户体验</a:t>
            </a:r>
            <a:endParaRPr dirty="0">
              <a:latin typeface="方正兰亭黑简体"/>
              <a:ea typeface="方正兰亭黑简体"/>
              <a:cs typeface="方正兰亭黑简体"/>
              <a:sym typeface="方正兰亭黑简体"/>
            </a:endParaRPr>
          </a:p>
        </p:txBody>
      </p:sp>
      <p:sp>
        <p:nvSpPr>
          <p:cNvPr id="247" name="直接连接符 15"/>
          <p:cNvSpPr/>
          <p:nvPr/>
        </p:nvSpPr>
        <p:spPr>
          <a:xfrm>
            <a:off x="1984366" y="6411498"/>
            <a:ext cx="693739" cy="1"/>
          </a:xfrm>
          <a:prstGeom prst="line">
            <a:avLst/>
          </a:prstGeom>
          <a:ln w="38100">
            <a:solidFill>
              <a:schemeClr val="accent3"/>
            </a:solidFill>
            <a:miter/>
          </a:ln>
        </p:spPr>
        <p:txBody>
          <a:bodyPr lIns="45719" rIns="45719"/>
          <a:lstStyle/>
          <a:p>
            <a:pPr>
              <a:defRPr>
                <a:solidFill>
                  <a:srgbClr val="F2F2F2"/>
                </a:solidFill>
              </a:defRPr>
            </a:pPr>
            <a:endParaRPr/>
          </a:p>
        </p:txBody>
      </p:sp>
      <p:sp>
        <p:nvSpPr>
          <p:cNvPr id="248" name="文本框 23"/>
          <p:cNvSpPr txBox="1"/>
          <p:nvPr/>
        </p:nvSpPr>
        <p:spPr>
          <a:xfrm>
            <a:off x="8265792" y="3753441"/>
            <a:ext cx="2315937"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1"/>
                </a:solidFill>
                <a:latin typeface="方正大标宋简体"/>
                <a:ea typeface="方正大标宋简体"/>
                <a:cs typeface="方正大标宋简体"/>
                <a:sym typeface="方正大标宋简体"/>
              </a:defRPr>
            </a:lvl1pPr>
          </a:lstStyle>
          <a:p>
            <a:r>
              <a:rPr b="1" dirty="0" err="1"/>
              <a:t>数据的分析推荐</a:t>
            </a:r>
            <a:endParaRPr b="1" dirty="0"/>
          </a:p>
        </p:txBody>
      </p:sp>
      <p:sp>
        <p:nvSpPr>
          <p:cNvPr id="249" name="文本框 24"/>
          <p:cNvSpPr txBox="1"/>
          <p:nvPr/>
        </p:nvSpPr>
        <p:spPr>
          <a:xfrm>
            <a:off x="8214530" y="4136683"/>
            <a:ext cx="3701394" cy="2186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lnSpc>
                <a:spcPct val="130000"/>
              </a:lnSpc>
              <a:buSzPct val="100000"/>
              <a:buFont typeface="Arial"/>
              <a:buChar char="•"/>
              <a:defRPr sz="1600">
                <a:solidFill>
                  <a:srgbClr val="797979"/>
                </a:solidFill>
              </a:defRPr>
            </a:pPr>
            <a:r>
              <a:rPr dirty="0" err="1">
                <a:latin typeface="方正兰亭黑简体"/>
                <a:ea typeface="方正兰亭黑简体"/>
                <a:cs typeface="方正兰亭黑简体"/>
                <a:sym typeface="方正兰亭黑简体"/>
              </a:rPr>
              <a:t>加入</a:t>
            </a:r>
            <a:r>
              <a:rPr dirty="0" err="1"/>
              <a:t>ai</a:t>
            </a:r>
            <a:r>
              <a:rPr dirty="0" err="1">
                <a:latin typeface="方正兰亭黑简体"/>
                <a:ea typeface="方正兰亭黑简体"/>
                <a:cs typeface="方正兰亭黑简体"/>
                <a:sym typeface="方正兰亭黑简体"/>
              </a:rPr>
              <a:t>情感分析技术，进行微博情感分析</a:t>
            </a:r>
            <a:endParaRPr dirty="0">
              <a:latin typeface="方正兰亭黑简体"/>
              <a:ea typeface="方正兰亭黑简体"/>
              <a:cs typeface="方正兰亭黑简体"/>
              <a:sym typeface="方正兰亭黑简体"/>
            </a:endParaRPr>
          </a:p>
          <a:p>
            <a:pPr marL="285750" indent="-285750">
              <a:lnSpc>
                <a:spcPct val="130000"/>
              </a:lnSpc>
              <a:buSzPct val="100000"/>
              <a:buFont typeface="Arial"/>
              <a:buChar char="•"/>
              <a:defRPr sz="1600">
                <a:solidFill>
                  <a:srgbClr val="797979"/>
                </a:solidFill>
              </a:defRPr>
            </a:pPr>
            <a:r>
              <a:rPr dirty="0" err="1">
                <a:latin typeface="方正兰亭黑简体"/>
                <a:ea typeface="方正兰亭黑简体"/>
                <a:cs typeface="方正兰亭黑简体"/>
                <a:sym typeface="方正兰亭黑简体"/>
              </a:rPr>
              <a:t>网易云相似歌曲推荐</a:t>
            </a:r>
            <a:endParaRPr dirty="0">
              <a:latin typeface="方正兰亭黑简体"/>
              <a:ea typeface="方正兰亭黑简体"/>
              <a:cs typeface="方正兰亭黑简体"/>
              <a:sym typeface="方正兰亭黑简体"/>
            </a:endParaRPr>
          </a:p>
          <a:p>
            <a:pPr marL="285750" indent="-285750">
              <a:lnSpc>
                <a:spcPct val="130000"/>
              </a:lnSpc>
              <a:buSzPct val="100000"/>
              <a:buFont typeface="Arial"/>
              <a:buChar char="•"/>
              <a:defRPr sz="1600">
                <a:solidFill>
                  <a:srgbClr val="797979"/>
                </a:solidFill>
              </a:defRPr>
            </a:pPr>
            <a:r>
              <a:rPr dirty="0" err="1"/>
              <a:t>B</a:t>
            </a:r>
            <a:r>
              <a:rPr dirty="0" err="1">
                <a:latin typeface="方正兰亭黑简体"/>
                <a:ea typeface="方正兰亭黑简体"/>
                <a:cs typeface="方正兰亭黑简体"/>
                <a:sym typeface="方正兰亭黑简体"/>
              </a:rPr>
              <a:t>站视频推荐</a:t>
            </a:r>
            <a:endParaRPr dirty="0">
              <a:latin typeface="方正兰亭黑简体"/>
              <a:ea typeface="方正兰亭黑简体"/>
              <a:cs typeface="方正兰亭黑简体"/>
              <a:sym typeface="方正兰亭黑简体"/>
            </a:endParaRPr>
          </a:p>
          <a:p>
            <a:pPr marL="285750" indent="-285750">
              <a:lnSpc>
                <a:spcPct val="130000"/>
              </a:lnSpc>
              <a:buSzPct val="100000"/>
              <a:buFont typeface="Arial"/>
              <a:buChar char="•"/>
              <a:defRPr sz="1600">
                <a:solidFill>
                  <a:srgbClr val="797979"/>
                </a:solidFill>
              </a:defRPr>
            </a:pPr>
            <a:r>
              <a:rPr dirty="0" err="1">
                <a:latin typeface="方正兰亭黑简体"/>
                <a:ea typeface="方正兰亭黑简体"/>
                <a:cs typeface="方正兰亭黑简体"/>
                <a:sym typeface="方正兰亭黑简体"/>
              </a:rPr>
              <a:t>微博博主推荐</a:t>
            </a:r>
            <a:endParaRPr dirty="0">
              <a:latin typeface="方正兰亭黑简体"/>
              <a:ea typeface="方正兰亭黑简体"/>
              <a:cs typeface="方正兰亭黑简体"/>
              <a:sym typeface="方正兰亭黑简体"/>
            </a:endParaRPr>
          </a:p>
          <a:p>
            <a:pPr marL="285750" indent="-285750">
              <a:lnSpc>
                <a:spcPct val="130000"/>
              </a:lnSpc>
              <a:buSzPct val="100000"/>
              <a:buFont typeface="Arial"/>
              <a:buChar char="•"/>
              <a:defRPr sz="1600">
                <a:solidFill>
                  <a:srgbClr val="797979"/>
                </a:solidFill>
              </a:defRPr>
            </a:pPr>
            <a:r>
              <a:rPr dirty="0" err="1">
                <a:latin typeface="方正兰亭黑简体"/>
                <a:ea typeface="方正兰亭黑简体"/>
                <a:cs typeface="方正兰亭黑简体"/>
                <a:sym typeface="方正兰亭黑简体"/>
              </a:rPr>
              <a:t>娱乐推荐（书籍，电影</a:t>
            </a:r>
            <a:r>
              <a:rPr dirty="0">
                <a:latin typeface="方正兰亭黑简体"/>
                <a:ea typeface="方正兰亭黑简体"/>
                <a:cs typeface="方正兰亭黑简体"/>
                <a:sym typeface="方正兰亭黑简体"/>
              </a:rPr>
              <a:t>）</a:t>
            </a:r>
          </a:p>
        </p:txBody>
      </p:sp>
      <p:sp>
        <p:nvSpPr>
          <p:cNvPr id="250" name="直接连接符 25"/>
          <p:cNvSpPr/>
          <p:nvPr/>
        </p:nvSpPr>
        <p:spPr>
          <a:xfrm>
            <a:off x="8294514" y="6442571"/>
            <a:ext cx="693739" cy="1"/>
          </a:xfrm>
          <a:prstGeom prst="line">
            <a:avLst/>
          </a:prstGeom>
          <a:ln w="38100">
            <a:solidFill>
              <a:schemeClr val="accent1"/>
            </a:solidFill>
            <a:miter/>
          </a:ln>
        </p:spPr>
        <p:txBody>
          <a:bodyPr lIns="45719" rIns="45719"/>
          <a:lstStyle/>
          <a:p>
            <a:pPr>
              <a:defRPr>
                <a:solidFill>
                  <a:srgbClr val="F2F2F2"/>
                </a:solidFill>
              </a:defRPr>
            </a:pPr>
            <a:endParaRPr/>
          </a:p>
        </p:txBody>
      </p:sp>
      <p:sp>
        <p:nvSpPr>
          <p:cNvPr id="251" name="文本框 27"/>
          <p:cNvSpPr txBox="1"/>
          <p:nvPr/>
        </p:nvSpPr>
        <p:spPr>
          <a:xfrm>
            <a:off x="5085007" y="3753441"/>
            <a:ext cx="2315937"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2"/>
                </a:solidFill>
                <a:latin typeface="方正大标宋简体"/>
                <a:ea typeface="方正大标宋简体"/>
                <a:cs typeface="方正大标宋简体"/>
                <a:sym typeface="方正大标宋简体"/>
              </a:defRPr>
            </a:lvl1pPr>
          </a:lstStyle>
          <a:p>
            <a:r>
              <a:rPr b="1" dirty="0" err="1"/>
              <a:t>个人数据收集</a:t>
            </a:r>
            <a:endParaRPr b="1" dirty="0"/>
          </a:p>
        </p:txBody>
      </p:sp>
      <p:sp>
        <p:nvSpPr>
          <p:cNvPr id="252" name="文本框 28"/>
          <p:cNvSpPr txBox="1"/>
          <p:nvPr/>
        </p:nvSpPr>
        <p:spPr>
          <a:xfrm>
            <a:off x="4964207" y="4136683"/>
            <a:ext cx="2601986" cy="1647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lnSpc>
                <a:spcPct val="130000"/>
              </a:lnSpc>
              <a:buSzPct val="100000"/>
              <a:buFont typeface="Arial"/>
              <a:buChar char="•"/>
              <a:defRPr sz="1600">
                <a:solidFill>
                  <a:srgbClr val="797979"/>
                </a:solidFill>
              </a:defRPr>
            </a:pPr>
            <a:r>
              <a:rPr dirty="0" err="1">
                <a:solidFill>
                  <a:srgbClr val="797979"/>
                </a:solidFill>
                <a:latin typeface="方正兰亭黑简体"/>
                <a:ea typeface="方正兰亭黑简体"/>
                <a:cs typeface="方正兰亭黑简体"/>
                <a:sym typeface="方正兰亭黑简体"/>
              </a:rPr>
              <a:t>七大热门软件，八类用户数据，涵盖生活娱乐等多个方面</a:t>
            </a:r>
            <a:endParaRPr dirty="0">
              <a:solidFill>
                <a:srgbClr val="797979"/>
              </a:solidFill>
              <a:latin typeface="方正兰亭黑简体"/>
              <a:ea typeface="方正兰亭黑简体"/>
              <a:cs typeface="方正兰亭黑简体"/>
              <a:sym typeface="方正兰亭黑简体"/>
            </a:endParaRPr>
          </a:p>
          <a:p>
            <a:pPr marL="285750" indent="-285750">
              <a:lnSpc>
                <a:spcPct val="130000"/>
              </a:lnSpc>
              <a:buSzPct val="100000"/>
              <a:buFont typeface="Arial"/>
              <a:buChar char="•"/>
              <a:defRPr sz="1600">
                <a:solidFill>
                  <a:srgbClr val="797979"/>
                </a:solidFill>
              </a:defRPr>
            </a:pPr>
            <a:r>
              <a:rPr dirty="0" err="1">
                <a:solidFill>
                  <a:srgbClr val="797979"/>
                </a:solidFill>
                <a:latin typeface="方正兰亭黑简体"/>
                <a:ea typeface="方正兰亭黑简体"/>
                <a:cs typeface="方正兰亭黑简体"/>
                <a:sym typeface="方正兰亭黑简体"/>
              </a:rPr>
              <a:t>数据库的多样设计，数据之间相互独立</a:t>
            </a:r>
            <a:endParaRPr dirty="0">
              <a:solidFill>
                <a:srgbClr val="797979"/>
              </a:solidFill>
              <a:latin typeface="方正兰亭黑简体"/>
              <a:ea typeface="方正兰亭黑简体"/>
              <a:cs typeface="方正兰亭黑简体"/>
              <a:sym typeface="方正兰亭黑简体"/>
            </a:endParaRPr>
          </a:p>
        </p:txBody>
      </p:sp>
      <p:sp>
        <p:nvSpPr>
          <p:cNvPr id="253" name="直接连接符 29"/>
          <p:cNvSpPr/>
          <p:nvPr/>
        </p:nvSpPr>
        <p:spPr>
          <a:xfrm>
            <a:off x="5172960" y="6411498"/>
            <a:ext cx="693740" cy="1"/>
          </a:xfrm>
          <a:prstGeom prst="line">
            <a:avLst/>
          </a:prstGeom>
          <a:ln w="38100">
            <a:solidFill>
              <a:schemeClr val="accent2"/>
            </a:solidFill>
            <a:miter/>
          </a:ln>
        </p:spPr>
        <p:txBody>
          <a:bodyPr lIns="45719" rIns="45719"/>
          <a:lstStyle/>
          <a:p>
            <a:pPr>
              <a:defRPr>
                <a:solidFill>
                  <a:srgbClr val="F2F2F2"/>
                </a:solidFill>
              </a:defRPr>
            </a:pPr>
            <a:endParaRPr/>
          </a:p>
        </p:txBody>
      </p:sp>
      <p:grpSp>
        <p:nvGrpSpPr>
          <p:cNvPr id="258" name="组合 2"/>
          <p:cNvGrpSpPr/>
          <p:nvPr/>
        </p:nvGrpSpPr>
        <p:grpSpPr>
          <a:xfrm>
            <a:off x="1984366" y="1497643"/>
            <a:ext cx="2017487" cy="2017486"/>
            <a:chOff x="0" y="0"/>
            <a:chExt cx="2017485" cy="2017485"/>
          </a:xfrm>
        </p:grpSpPr>
        <p:sp>
          <p:nvSpPr>
            <p:cNvPr id="254" name="椭圆 1"/>
            <p:cNvSpPr/>
            <p:nvPr/>
          </p:nvSpPr>
          <p:spPr>
            <a:xfrm>
              <a:off x="0" y="0"/>
              <a:ext cx="2017486" cy="2017486"/>
            </a:xfrm>
            <a:prstGeom prst="ellipse">
              <a:avLst/>
            </a:prstGeom>
            <a:solidFill>
              <a:srgbClr val="EDAC5D">
                <a:alpha val="30000"/>
              </a:srgb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255" name="椭圆 31"/>
            <p:cNvSpPr/>
            <p:nvPr/>
          </p:nvSpPr>
          <p:spPr>
            <a:xfrm>
              <a:off x="120694" y="120694"/>
              <a:ext cx="1776098" cy="1776098"/>
            </a:xfrm>
            <a:prstGeom prst="ellipse">
              <a:avLst/>
            </a:prstGeom>
            <a:solidFill>
              <a:srgbClr val="EDAC5D">
                <a:alpha val="40000"/>
              </a:srgb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256" name="椭圆 32"/>
            <p:cNvSpPr/>
            <p:nvPr/>
          </p:nvSpPr>
          <p:spPr>
            <a:xfrm>
              <a:off x="234047" y="234047"/>
              <a:ext cx="1549391" cy="1549391"/>
            </a:xfrm>
            <a:prstGeom prst="ellipse">
              <a:avLst/>
            </a:prstGeom>
            <a:solidFill>
              <a:srgbClr val="EDAC5D">
                <a:alpha val="50000"/>
              </a:srgb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257" name="椭圆 33"/>
            <p:cNvSpPr/>
            <p:nvPr/>
          </p:nvSpPr>
          <p:spPr>
            <a:xfrm>
              <a:off x="351935" y="351935"/>
              <a:ext cx="1313616" cy="1313616"/>
            </a:xfrm>
            <a:prstGeom prst="ellipse">
              <a:avLst/>
            </a:prstGeom>
            <a:solidFill>
              <a:srgbClr val="EDAC5D">
                <a:alpha val="60000"/>
              </a:srgb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grpSp>
      <p:sp>
        <p:nvSpPr>
          <p:cNvPr id="259" name="Freeform 19"/>
          <p:cNvSpPr/>
          <p:nvPr/>
        </p:nvSpPr>
        <p:spPr>
          <a:xfrm>
            <a:off x="2747377" y="2206414"/>
            <a:ext cx="491465" cy="4892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0" y="6075"/>
                  <a:pt x="0" y="6075"/>
                  <a:pt x="0" y="6075"/>
                </a:cubicBezTo>
                <a:cubicBezTo>
                  <a:pt x="0" y="7594"/>
                  <a:pt x="0" y="18900"/>
                  <a:pt x="0" y="18900"/>
                </a:cubicBezTo>
                <a:cubicBezTo>
                  <a:pt x="0" y="20419"/>
                  <a:pt x="1181" y="21600"/>
                  <a:pt x="2700" y="21600"/>
                </a:cubicBezTo>
                <a:cubicBezTo>
                  <a:pt x="18900" y="21600"/>
                  <a:pt x="18900" y="21600"/>
                  <a:pt x="18900" y="21600"/>
                </a:cubicBezTo>
                <a:cubicBezTo>
                  <a:pt x="20419" y="21600"/>
                  <a:pt x="21600" y="20419"/>
                  <a:pt x="21600" y="18900"/>
                </a:cubicBezTo>
                <a:cubicBezTo>
                  <a:pt x="21600" y="18900"/>
                  <a:pt x="21600" y="7594"/>
                  <a:pt x="21600" y="6075"/>
                </a:cubicBezTo>
                <a:lnTo>
                  <a:pt x="10800" y="0"/>
                </a:lnTo>
                <a:close/>
                <a:moveTo>
                  <a:pt x="1350" y="18900"/>
                </a:moveTo>
                <a:cubicBezTo>
                  <a:pt x="1350" y="8269"/>
                  <a:pt x="1350" y="8269"/>
                  <a:pt x="1350" y="8269"/>
                </a:cubicBezTo>
                <a:cubicBezTo>
                  <a:pt x="7425" y="13163"/>
                  <a:pt x="7425" y="13163"/>
                  <a:pt x="7425" y="13163"/>
                </a:cubicBezTo>
                <a:cubicBezTo>
                  <a:pt x="1350" y="19237"/>
                  <a:pt x="1350" y="19237"/>
                  <a:pt x="1350" y="19237"/>
                </a:cubicBezTo>
                <a:cubicBezTo>
                  <a:pt x="1350" y="19237"/>
                  <a:pt x="1350" y="19069"/>
                  <a:pt x="1350" y="18900"/>
                </a:cubicBezTo>
                <a:close/>
                <a:moveTo>
                  <a:pt x="2363" y="20250"/>
                </a:moveTo>
                <a:cubicBezTo>
                  <a:pt x="8606" y="14006"/>
                  <a:pt x="8606" y="14006"/>
                  <a:pt x="8606" y="14006"/>
                </a:cubicBezTo>
                <a:cubicBezTo>
                  <a:pt x="10800" y="15525"/>
                  <a:pt x="10800" y="15525"/>
                  <a:pt x="10800" y="15525"/>
                </a:cubicBezTo>
                <a:cubicBezTo>
                  <a:pt x="12994" y="14006"/>
                  <a:pt x="12994" y="14006"/>
                  <a:pt x="12994" y="14006"/>
                </a:cubicBezTo>
                <a:cubicBezTo>
                  <a:pt x="19238" y="20250"/>
                  <a:pt x="19238" y="20250"/>
                  <a:pt x="19238" y="20250"/>
                </a:cubicBezTo>
                <a:cubicBezTo>
                  <a:pt x="19069" y="20250"/>
                  <a:pt x="2531" y="20250"/>
                  <a:pt x="2363" y="20250"/>
                </a:cubicBezTo>
                <a:close/>
                <a:moveTo>
                  <a:pt x="20250" y="18900"/>
                </a:moveTo>
                <a:cubicBezTo>
                  <a:pt x="20250" y="19069"/>
                  <a:pt x="20250" y="19237"/>
                  <a:pt x="20250" y="19237"/>
                </a:cubicBezTo>
                <a:cubicBezTo>
                  <a:pt x="14175" y="13163"/>
                  <a:pt x="14175" y="13163"/>
                  <a:pt x="14175" y="13163"/>
                </a:cubicBezTo>
                <a:cubicBezTo>
                  <a:pt x="20250" y="8269"/>
                  <a:pt x="20250" y="8269"/>
                  <a:pt x="20250" y="8269"/>
                </a:cubicBezTo>
                <a:lnTo>
                  <a:pt x="20250" y="18900"/>
                </a:lnTo>
                <a:close/>
                <a:moveTo>
                  <a:pt x="10800" y="14006"/>
                </a:moveTo>
                <a:cubicBezTo>
                  <a:pt x="1350" y="6750"/>
                  <a:pt x="1350" y="6750"/>
                  <a:pt x="1350" y="6750"/>
                </a:cubicBezTo>
                <a:cubicBezTo>
                  <a:pt x="10800" y="1519"/>
                  <a:pt x="10800" y="1519"/>
                  <a:pt x="10800" y="1519"/>
                </a:cubicBezTo>
                <a:cubicBezTo>
                  <a:pt x="20250" y="6750"/>
                  <a:pt x="20250" y="6750"/>
                  <a:pt x="20250" y="6750"/>
                </a:cubicBezTo>
                <a:lnTo>
                  <a:pt x="10800" y="14006"/>
                </a:lnTo>
                <a:close/>
              </a:path>
            </a:pathLst>
          </a:custGeom>
          <a:solidFill>
            <a:srgbClr val="FFFFFF"/>
          </a:solidFill>
          <a:ln w="12700">
            <a:miter lim="400000"/>
          </a:ln>
        </p:spPr>
        <p:txBody>
          <a:bodyPr lIns="45719" rIns="45719"/>
          <a:lstStyle/>
          <a:p>
            <a:pPr>
              <a:defRPr>
                <a:solidFill>
                  <a:srgbClr val="F2F2F2"/>
                </a:solidFill>
              </a:defRPr>
            </a:pPr>
            <a:endParaRPr/>
          </a:p>
        </p:txBody>
      </p:sp>
      <p:grpSp>
        <p:nvGrpSpPr>
          <p:cNvPr id="264" name="组合 43"/>
          <p:cNvGrpSpPr/>
          <p:nvPr/>
        </p:nvGrpSpPr>
        <p:grpSpPr>
          <a:xfrm>
            <a:off x="8407335" y="1497643"/>
            <a:ext cx="2017487" cy="2017486"/>
            <a:chOff x="0" y="0"/>
            <a:chExt cx="2017485" cy="2017485"/>
          </a:xfrm>
        </p:grpSpPr>
        <p:sp>
          <p:nvSpPr>
            <p:cNvPr id="260" name="椭圆 44"/>
            <p:cNvSpPr/>
            <p:nvPr/>
          </p:nvSpPr>
          <p:spPr>
            <a:xfrm>
              <a:off x="0" y="0"/>
              <a:ext cx="2017486" cy="2017486"/>
            </a:xfrm>
            <a:prstGeom prst="ellips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261" name="椭圆 45"/>
            <p:cNvSpPr/>
            <p:nvPr/>
          </p:nvSpPr>
          <p:spPr>
            <a:xfrm>
              <a:off x="120694" y="120694"/>
              <a:ext cx="1776098" cy="1776098"/>
            </a:xfrm>
            <a:prstGeom prst="ellipse">
              <a:avLst/>
            </a:prstGeom>
            <a:solidFill>
              <a:schemeClr val="accent1">
                <a:alpha val="4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262" name="椭圆 47"/>
            <p:cNvSpPr/>
            <p:nvPr/>
          </p:nvSpPr>
          <p:spPr>
            <a:xfrm>
              <a:off x="234047" y="234047"/>
              <a:ext cx="1549391" cy="1549391"/>
            </a:xfrm>
            <a:prstGeom prst="ellipse">
              <a:avLst/>
            </a:prstGeom>
            <a:solidFill>
              <a:schemeClr val="accent1">
                <a:alpha val="5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263" name="椭圆 50"/>
            <p:cNvSpPr/>
            <p:nvPr/>
          </p:nvSpPr>
          <p:spPr>
            <a:xfrm>
              <a:off x="351935" y="351935"/>
              <a:ext cx="1313616" cy="1313616"/>
            </a:xfrm>
            <a:prstGeom prst="ellipse">
              <a:avLst/>
            </a:prstGeom>
            <a:solidFill>
              <a:schemeClr val="accent1">
                <a:alpha val="6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grpSp>
      <p:sp>
        <p:nvSpPr>
          <p:cNvPr id="265" name="Freeform 5"/>
          <p:cNvSpPr/>
          <p:nvPr/>
        </p:nvSpPr>
        <p:spPr>
          <a:xfrm>
            <a:off x="9215724" y="2300629"/>
            <a:ext cx="400711" cy="399885"/>
          </a:xfrm>
          <a:custGeom>
            <a:avLst/>
            <a:gdLst/>
            <a:ahLst/>
            <a:cxnLst>
              <a:cxn ang="0">
                <a:pos x="wd2" y="hd2"/>
              </a:cxn>
              <a:cxn ang="5400000">
                <a:pos x="wd2" y="hd2"/>
              </a:cxn>
              <a:cxn ang="10800000">
                <a:pos x="wd2" y="hd2"/>
              </a:cxn>
              <a:cxn ang="16200000">
                <a:pos x="wd2" y="hd2"/>
              </a:cxn>
            </a:cxnLst>
            <a:rect l="0" t="0" r="r" b="b"/>
            <a:pathLst>
              <a:path w="21600" h="21600" extrusionOk="0">
                <a:moveTo>
                  <a:pt x="6171" y="12343"/>
                </a:moveTo>
                <a:cubicBezTo>
                  <a:pt x="3086" y="12343"/>
                  <a:pt x="3086" y="12343"/>
                  <a:pt x="3086" y="12343"/>
                </a:cubicBezTo>
                <a:cubicBezTo>
                  <a:pt x="1350" y="12343"/>
                  <a:pt x="0" y="13693"/>
                  <a:pt x="0" y="15429"/>
                </a:cubicBezTo>
                <a:cubicBezTo>
                  <a:pt x="0" y="18514"/>
                  <a:pt x="0" y="18514"/>
                  <a:pt x="0" y="18514"/>
                </a:cubicBezTo>
                <a:cubicBezTo>
                  <a:pt x="0" y="20250"/>
                  <a:pt x="1350" y="21600"/>
                  <a:pt x="3086" y="21600"/>
                </a:cubicBezTo>
                <a:cubicBezTo>
                  <a:pt x="6171" y="21600"/>
                  <a:pt x="6171" y="21600"/>
                  <a:pt x="6171" y="21600"/>
                </a:cubicBezTo>
                <a:cubicBezTo>
                  <a:pt x="7907" y="21600"/>
                  <a:pt x="9257" y="20250"/>
                  <a:pt x="9257" y="18514"/>
                </a:cubicBezTo>
                <a:cubicBezTo>
                  <a:pt x="9257" y="15429"/>
                  <a:pt x="9257" y="15429"/>
                  <a:pt x="9257" y="15429"/>
                </a:cubicBezTo>
                <a:cubicBezTo>
                  <a:pt x="9257" y="13693"/>
                  <a:pt x="7907" y="12343"/>
                  <a:pt x="6171" y="12343"/>
                </a:cubicBezTo>
                <a:close/>
                <a:moveTo>
                  <a:pt x="7714" y="18514"/>
                </a:moveTo>
                <a:cubicBezTo>
                  <a:pt x="7714" y="19286"/>
                  <a:pt x="6943" y="20057"/>
                  <a:pt x="6171" y="20057"/>
                </a:cubicBezTo>
                <a:cubicBezTo>
                  <a:pt x="3086" y="20057"/>
                  <a:pt x="3086" y="20057"/>
                  <a:pt x="3086" y="20057"/>
                </a:cubicBezTo>
                <a:cubicBezTo>
                  <a:pt x="2314" y="20057"/>
                  <a:pt x="1543" y="19286"/>
                  <a:pt x="1543" y="18514"/>
                </a:cubicBezTo>
                <a:cubicBezTo>
                  <a:pt x="1543" y="15429"/>
                  <a:pt x="1543" y="15429"/>
                  <a:pt x="1543" y="15429"/>
                </a:cubicBezTo>
                <a:cubicBezTo>
                  <a:pt x="1543" y="14657"/>
                  <a:pt x="2314" y="13886"/>
                  <a:pt x="3086" y="13886"/>
                </a:cubicBezTo>
                <a:cubicBezTo>
                  <a:pt x="6171" y="13886"/>
                  <a:pt x="6171" y="13886"/>
                  <a:pt x="6171" y="13886"/>
                </a:cubicBezTo>
                <a:cubicBezTo>
                  <a:pt x="6943" y="13886"/>
                  <a:pt x="7714" y="14657"/>
                  <a:pt x="7714" y="15429"/>
                </a:cubicBezTo>
                <a:lnTo>
                  <a:pt x="7714" y="18514"/>
                </a:lnTo>
                <a:close/>
                <a:moveTo>
                  <a:pt x="6171" y="0"/>
                </a:moveTo>
                <a:cubicBezTo>
                  <a:pt x="3086" y="0"/>
                  <a:pt x="3086" y="0"/>
                  <a:pt x="3086" y="0"/>
                </a:cubicBezTo>
                <a:cubicBezTo>
                  <a:pt x="1350" y="0"/>
                  <a:pt x="0" y="1350"/>
                  <a:pt x="0" y="3086"/>
                </a:cubicBezTo>
                <a:cubicBezTo>
                  <a:pt x="0" y="6171"/>
                  <a:pt x="0" y="6171"/>
                  <a:pt x="0" y="6171"/>
                </a:cubicBezTo>
                <a:cubicBezTo>
                  <a:pt x="0" y="7907"/>
                  <a:pt x="1350" y="9257"/>
                  <a:pt x="3086" y="9257"/>
                </a:cubicBezTo>
                <a:cubicBezTo>
                  <a:pt x="6171" y="9257"/>
                  <a:pt x="6171" y="9257"/>
                  <a:pt x="6171" y="9257"/>
                </a:cubicBezTo>
                <a:cubicBezTo>
                  <a:pt x="7907" y="9257"/>
                  <a:pt x="9257" y="7907"/>
                  <a:pt x="9257" y="6171"/>
                </a:cubicBezTo>
                <a:cubicBezTo>
                  <a:pt x="9257" y="3086"/>
                  <a:pt x="9257" y="3086"/>
                  <a:pt x="9257" y="3086"/>
                </a:cubicBezTo>
                <a:cubicBezTo>
                  <a:pt x="9257" y="1350"/>
                  <a:pt x="7907" y="0"/>
                  <a:pt x="6171" y="0"/>
                </a:cubicBezTo>
                <a:close/>
                <a:moveTo>
                  <a:pt x="7714" y="6171"/>
                </a:moveTo>
                <a:cubicBezTo>
                  <a:pt x="7714" y="6943"/>
                  <a:pt x="6943" y="7714"/>
                  <a:pt x="6171" y="7714"/>
                </a:cubicBezTo>
                <a:cubicBezTo>
                  <a:pt x="3086" y="7714"/>
                  <a:pt x="3086" y="7714"/>
                  <a:pt x="3086" y="7714"/>
                </a:cubicBezTo>
                <a:cubicBezTo>
                  <a:pt x="2314" y="7714"/>
                  <a:pt x="1543" y="6943"/>
                  <a:pt x="1543" y="6171"/>
                </a:cubicBezTo>
                <a:cubicBezTo>
                  <a:pt x="1543" y="3086"/>
                  <a:pt x="1543" y="3086"/>
                  <a:pt x="1543" y="3086"/>
                </a:cubicBezTo>
                <a:cubicBezTo>
                  <a:pt x="1543" y="2314"/>
                  <a:pt x="2314" y="1543"/>
                  <a:pt x="3086" y="1543"/>
                </a:cubicBezTo>
                <a:cubicBezTo>
                  <a:pt x="6171" y="1543"/>
                  <a:pt x="6171" y="1543"/>
                  <a:pt x="6171" y="1543"/>
                </a:cubicBezTo>
                <a:cubicBezTo>
                  <a:pt x="6943" y="1543"/>
                  <a:pt x="7714" y="2314"/>
                  <a:pt x="7714" y="3086"/>
                </a:cubicBezTo>
                <a:lnTo>
                  <a:pt x="7714" y="6171"/>
                </a:lnTo>
                <a:close/>
                <a:moveTo>
                  <a:pt x="18514" y="12343"/>
                </a:moveTo>
                <a:cubicBezTo>
                  <a:pt x="15429" y="12343"/>
                  <a:pt x="15429" y="12343"/>
                  <a:pt x="15429" y="12343"/>
                </a:cubicBezTo>
                <a:cubicBezTo>
                  <a:pt x="13693" y="12343"/>
                  <a:pt x="12343" y="13693"/>
                  <a:pt x="12343" y="15429"/>
                </a:cubicBezTo>
                <a:cubicBezTo>
                  <a:pt x="12343" y="18514"/>
                  <a:pt x="12343" y="18514"/>
                  <a:pt x="12343" y="18514"/>
                </a:cubicBezTo>
                <a:cubicBezTo>
                  <a:pt x="12343" y="20250"/>
                  <a:pt x="13693" y="21600"/>
                  <a:pt x="15429" y="21600"/>
                </a:cubicBezTo>
                <a:cubicBezTo>
                  <a:pt x="18514" y="21600"/>
                  <a:pt x="18514" y="21600"/>
                  <a:pt x="18514" y="21600"/>
                </a:cubicBezTo>
                <a:cubicBezTo>
                  <a:pt x="20250" y="21600"/>
                  <a:pt x="21600" y="20250"/>
                  <a:pt x="21600" y="18514"/>
                </a:cubicBezTo>
                <a:cubicBezTo>
                  <a:pt x="21600" y="15429"/>
                  <a:pt x="21600" y="15429"/>
                  <a:pt x="21600" y="15429"/>
                </a:cubicBezTo>
                <a:cubicBezTo>
                  <a:pt x="21600" y="13693"/>
                  <a:pt x="20250" y="12343"/>
                  <a:pt x="18514" y="12343"/>
                </a:cubicBezTo>
                <a:close/>
                <a:moveTo>
                  <a:pt x="20057" y="18514"/>
                </a:moveTo>
                <a:cubicBezTo>
                  <a:pt x="20057" y="19286"/>
                  <a:pt x="19286" y="20057"/>
                  <a:pt x="18514" y="20057"/>
                </a:cubicBezTo>
                <a:cubicBezTo>
                  <a:pt x="15429" y="20057"/>
                  <a:pt x="15429" y="20057"/>
                  <a:pt x="15429" y="20057"/>
                </a:cubicBezTo>
                <a:cubicBezTo>
                  <a:pt x="14657" y="20057"/>
                  <a:pt x="13886" y="19286"/>
                  <a:pt x="13886" y="18514"/>
                </a:cubicBezTo>
                <a:cubicBezTo>
                  <a:pt x="13886" y="15429"/>
                  <a:pt x="13886" y="15429"/>
                  <a:pt x="13886" y="15429"/>
                </a:cubicBezTo>
                <a:cubicBezTo>
                  <a:pt x="13886" y="14657"/>
                  <a:pt x="14657" y="13886"/>
                  <a:pt x="15429" y="13886"/>
                </a:cubicBezTo>
                <a:cubicBezTo>
                  <a:pt x="18514" y="13886"/>
                  <a:pt x="18514" y="13886"/>
                  <a:pt x="18514" y="13886"/>
                </a:cubicBezTo>
                <a:cubicBezTo>
                  <a:pt x="19286" y="13886"/>
                  <a:pt x="20057" y="14657"/>
                  <a:pt x="20057" y="15429"/>
                </a:cubicBezTo>
                <a:lnTo>
                  <a:pt x="20057" y="18514"/>
                </a:lnTo>
                <a:close/>
                <a:moveTo>
                  <a:pt x="18514" y="0"/>
                </a:moveTo>
                <a:cubicBezTo>
                  <a:pt x="15429" y="0"/>
                  <a:pt x="15429" y="0"/>
                  <a:pt x="15429" y="0"/>
                </a:cubicBezTo>
                <a:cubicBezTo>
                  <a:pt x="13693" y="0"/>
                  <a:pt x="12343" y="1350"/>
                  <a:pt x="12343" y="3086"/>
                </a:cubicBezTo>
                <a:cubicBezTo>
                  <a:pt x="12343" y="6171"/>
                  <a:pt x="12343" y="6171"/>
                  <a:pt x="12343" y="6171"/>
                </a:cubicBezTo>
                <a:cubicBezTo>
                  <a:pt x="12343" y="7907"/>
                  <a:pt x="13693" y="9257"/>
                  <a:pt x="15429" y="9257"/>
                </a:cubicBezTo>
                <a:cubicBezTo>
                  <a:pt x="18514" y="9257"/>
                  <a:pt x="18514" y="9257"/>
                  <a:pt x="18514" y="9257"/>
                </a:cubicBezTo>
                <a:cubicBezTo>
                  <a:pt x="20250" y="9257"/>
                  <a:pt x="21600" y="7907"/>
                  <a:pt x="21600" y="6171"/>
                </a:cubicBezTo>
                <a:cubicBezTo>
                  <a:pt x="21600" y="3086"/>
                  <a:pt x="21600" y="3086"/>
                  <a:pt x="21600" y="3086"/>
                </a:cubicBezTo>
                <a:cubicBezTo>
                  <a:pt x="21600" y="1350"/>
                  <a:pt x="20250" y="0"/>
                  <a:pt x="18514" y="0"/>
                </a:cubicBezTo>
                <a:close/>
                <a:moveTo>
                  <a:pt x="20057" y="6171"/>
                </a:moveTo>
                <a:cubicBezTo>
                  <a:pt x="20057" y="6943"/>
                  <a:pt x="19286" y="7714"/>
                  <a:pt x="18514" y="7714"/>
                </a:cubicBezTo>
                <a:cubicBezTo>
                  <a:pt x="15429" y="7714"/>
                  <a:pt x="15429" y="7714"/>
                  <a:pt x="15429" y="7714"/>
                </a:cubicBezTo>
                <a:cubicBezTo>
                  <a:pt x="14657" y="7714"/>
                  <a:pt x="13886" y="6943"/>
                  <a:pt x="13886" y="6171"/>
                </a:cubicBezTo>
                <a:cubicBezTo>
                  <a:pt x="13886" y="3086"/>
                  <a:pt x="13886" y="3086"/>
                  <a:pt x="13886" y="3086"/>
                </a:cubicBezTo>
                <a:cubicBezTo>
                  <a:pt x="13886" y="2314"/>
                  <a:pt x="14657" y="1543"/>
                  <a:pt x="15429" y="1543"/>
                </a:cubicBezTo>
                <a:cubicBezTo>
                  <a:pt x="18514" y="1543"/>
                  <a:pt x="18514" y="1543"/>
                  <a:pt x="18514" y="1543"/>
                </a:cubicBezTo>
                <a:cubicBezTo>
                  <a:pt x="19286" y="1543"/>
                  <a:pt x="20057" y="2314"/>
                  <a:pt x="20057" y="3086"/>
                </a:cubicBezTo>
                <a:lnTo>
                  <a:pt x="20057" y="6171"/>
                </a:lnTo>
                <a:close/>
              </a:path>
            </a:pathLst>
          </a:custGeom>
          <a:solidFill>
            <a:srgbClr val="FFFFFF"/>
          </a:solidFill>
          <a:ln w="12700">
            <a:miter lim="400000"/>
          </a:ln>
        </p:spPr>
        <p:txBody>
          <a:bodyPr lIns="45719" rIns="45719"/>
          <a:lstStyle/>
          <a:p>
            <a:pPr>
              <a:defRPr>
                <a:solidFill>
                  <a:srgbClr val="F2F2F2"/>
                </a:solidFill>
              </a:defRPr>
            </a:pPr>
            <a:endParaRPr/>
          </a:p>
        </p:txBody>
      </p:sp>
      <p:grpSp>
        <p:nvGrpSpPr>
          <p:cNvPr id="270" name="组合 38"/>
          <p:cNvGrpSpPr/>
          <p:nvPr/>
        </p:nvGrpSpPr>
        <p:grpSpPr>
          <a:xfrm>
            <a:off x="5195851" y="1497643"/>
            <a:ext cx="2017487" cy="2017486"/>
            <a:chOff x="0" y="0"/>
            <a:chExt cx="2017485" cy="2017485"/>
          </a:xfrm>
        </p:grpSpPr>
        <p:sp>
          <p:nvSpPr>
            <p:cNvPr id="266" name="椭圆 39"/>
            <p:cNvSpPr/>
            <p:nvPr/>
          </p:nvSpPr>
          <p:spPr>
            <a:xfrm>
              <a:off x="0" y="0"/>
              <a:ext cx="2017486" cy="2017486"/>
            </a:xfrm>
            <a:prstGeom prst="ellipse">
              <a:avLst/>
            </a:prstGeom>
            <a:solidFill>
              <a:schemeClr val="accent2">
                <a:alpha val="3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267" name="椭圆 40"/>
            <p:cNvSpPr/>
            <p:nvPr/>
          </p:nvSpPr>
          <p:spPr>
            <a:xfrm>
              <a:off x="120694" y="120694"/>
              <a:ext cx="1776098" cy="1776098"/>
            </a:xfrm>
            <a:prstGeom prst="ellipse">
              <a:avLst/>
            </a:prstGeom>
            <a:solidFill>
              <a:schemeClr val="accent2">
                <a:alpha val="4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268" name="椭圆 41"/>
            <p:cNvSpPr/>
            <p:nvPr/>
          </p:nvSpPr>
          <p:spPr>
            <a:xfrm>
              <a:off x="234047" y="234047"/>
              <a:ext cx="1549391" cy="1549391"/>
            </a:xfrm>
            <a:prstGeom prst="ellipse">
              <a:avLst/>
            </a:prstGeom>
            <a:solidFill>
              <a:schemeClr val="accent2">
                <a:alpha val="5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269" name="椭圆 42"/>
            <p:cNvSpPr/>
            <p:nvPr/>
          </p:nvSpPr>
          <p:spPr>
            <a:xfrm>
              <a:off x="351935" y="351935"/>
              <a:ext cx="1313616" cy="1313616"/>
            </a:xfrm>
            <a:prstGeom prst="ellipse">
              <a:avLst/>
            </a:prstGeom>
            <a:solidFill>
              <a:schemeClr val="accent2">
                <a:alpha val="6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grpSp>
      <p:sp>
        <p:nvSpPr>
          <p:cNvPr id="271" name="Freeform 13"/>
          <p:cNvSpPr/>
          <p:nvPr/>
        </p:nvSpPr>
        <p:spPr>
          <a:xfrm>
            <a:off x="6030643" y="2256917"/>
            <a:ext cx="347903" cy="498939"/>
          </a:xfrm>
          <a:custGeom>
            <a:avLst/>
            <a:gdLst/>
            <a:ahLst/>
            <a:cxnLst>
              <a:cxn ang="0">
                <a:pos x="wd2" y="hd2"/>
              </a:cxn>
              <a:cxn ang="5400000">
                <a:pos x="wd2" y="hd2"/>
              </a:cxn>
              <a:cxn ang="10800000">
                <a:pos x="wd2" y="hd2"/>
              </a:cxn>
              <a:cxn ang="16200000">
                <a:pos x="wd2" y="hd2"/>
              </a:cxn>
            </a:cxnLst>
            <a:rect l="0" t="0" r="r" b="b"/>
            <a:pathLst>
              <a:path w="21600" h="21600" extrusionOk="0">
                <a:moveTo>
                  <a:pt x="21600" y="12825"/>
                </a:moveTo>
                <a:cubicBezTo>
                  <a:pt x="19636" y="12825"/>
                  <a:pt x="19636" y="12825"/>
                  <a:pt x="19636" y="12825"/>
                </a:cubicBezTo>
                <a:cubicBezTo>
                  <a:pt x="18655" y="15525"/>
                  <a:pt x="14973" y="17550"/>
                  <a:pt x="10800" y="17550"/>
                </a:cubicBezTo>
                <a:cubicBezTo>
                  <a:pt x="6627" y="17550"/>
                  <a:pt x="2945" y="15525"/>
                  <a:pt x="1964" y="12825"/>
                </a:cubicBezTo>
                <a:cubicBezTo>
                  <a:pt x="0" y="12825"/>
                  <a:pt x="0" y="12825"/>
                  <a:pt x="0" y="12825"/>
                </a:cubicBezTo>
                <a:cubicBezTo>
                  <a:pt x="982" y="16031"/>
                  <a:pt x="4909" y="18563"/>
                  <a:pt x="9818" y="18900"/>
                </a:cubicBezTo>
                <a:cubicBezTo>
                  <a:pt x="9818" y="20250"/>
                  <a:pt x="9818" y="20250"/>
                  <a:pt x="9818" y="20250"/>
                </a:cubicBezTo>
                <a:cubicBezTo>
                  <a:pt x="8836" y="20250"/>
                  <a:pt x="8836" y="20250"/>
                  <a:pt x="8836" y="20250"/>
                </a:cubicBezTo>
                <a:cubicBezTo>
                  <a:pt x="8345" y="20250"/>
                  <a:pt x="7855" y="20588"/>
                  <a:pt x="7855" y="20925"/>
                </a:cubicBezTo>
                <a:cubicBezTo>
                  <a:pt x="7855" y="21263"/>
                  <a:pt x="8345" y="21600"/>
                  <a:pt x="8836" y="21600"/>
                </a:cubicBezTo>
                <a:cubicBezTo>
                  <a:pt x="12764" y="21600"/>
                  <a:pt x="12764" y="21600"/>
                  <a:pt x="12764" y="21600"/>
                </a:cubicBezTo>
                <a:cubicBezTo>
                  <a:pt x="13255" y="21600"/>
                  <a:pt x="13745" y="21263"/>
                  <a:pt x="13745" y="20925"/>
                </a:cubicBezTo>
                <a:cubicBezTo>
                  <a:pt x="13745" y="20588"/>
                  <a:pt x="13255" y="20250"/>
                  <a:pt x="12764" y="20250"/>
                </a:cubicBezTo>
                <a:cubicBezTo>
                  <a:pt x="11782" y="20250"/>
                  <a:pt x="11782" y="20250"/>
                  <a:pt x="11782" y="20250"/>
                </a:cubicBezTo>
                <a:cubicBezTo>
                  <a:pt x="11782" y="18900"/>
                  <a:pt x="11782" y="18900"/>
                  <a:pt x="11782" y="18900"/>
                </a:cubicBezTo>
                <a:cubicBezTo>
                  <a:pt x="16691" y="18563"/>
                  <a:pt x="20618" y="16031"/>
                  <a:pt x="21600" y="12825"/>
                </a:cubicBezTo>
                <a:close/>
                <a:moveTo>
                  <a:pt x="10800" y="16200"/>
                </a:moveTo>
                <a:cubicBezTo>
                  <a:pt x="14482" y="16200"/>
                  <a:pt x="17673" y="14006"/>
                  <a:pt x="17673" y="11475"/>
                </a:cubicBezTo>
                <a:cubicBezTo>
                  <a:pt x="17673" y="4725"/>
                  <a:pt x="17673" y="4725"/>
                  <a:pt x="17673" y="4725"/>
                </a:cubicBezTo>
                <a:cubicBezTo>
                  <a:pt x="17673" y="2194"/>
                  <a:pt x="14482" y="0"/>
                  <a:pt x="10800" y="0"/>
                </a:cubicBezTo>
                <a:cubicBezTo>
                  <a:pt x="7118" y="0"/>
                  <a:pt x="3927" y="2194"/>
                  <a:pt x="3927" y="4725"/>
                </a:cubicBezTo>
                <a:cubicBezTo>
                  <a:pt x="3927" y="11475"/>
                  <a:pt x="3927" y="11475"/>
                  <a:pt x="3927" y="11475"/>
                </a:cubicBezTo>
                <a:cubicBezTo>
                  <a:pt x="3927" y="14006"/>
                  <a:pt x="7118" y="16200"/>
                  <a:pt x="10800" y="16200"/>
                </a:cubicBezTo>
                <a:close/>
                <a:moveTo>
                  <a:pt x="5891" y="4725"/>
                </a:moveTo>
                <a:cubicBezTo>
                  <a:pt x="5891" y="2869"/>
                  <a:pt x="8100" y="1350"/>
                  <a:pt x="10800" y="1350"/>
                </a:cubicBezTo>
                <a:cubicBezTo>
                  <a:pt x="13500" y="1350"/>
                  <a:pt x="15709" y="2869"/>
                  <a:pt x="15709" y="4725"/>
                </a:cubicBezTo>
                <a:cubicBezTo>
                  <a:pt x="15709" y="11475"/>
                  <a:pt x="15709" y="11475"/>
                  <a:pt x="15709" y="11475"/>
                </a:cubicBezTo>
                <a:cubicBezTo>
                  <a:pt x="15709" y="13331"/>
                  <a:pt x="13500" y="14850"/>
                  <a:pt x="10800" y="14850"/>
                </a:cubicBezTo>
                <a:cubicBezTo>
                  <a:pt x="8100" y="14850"/>
                  <a:pt x="5891" y="13331"/>
                  <a:pt x="5891" y="11475"/>
                </a:cubicBezTo>
                <a:lnTo>
                  <a:pt x="5891" y="4725"/>
                </a:lnTo>
                <a:close/>
              </a:path>
            </a:pathLst>
          </a:custGeom>
          <a:solidFill>
            <a:srgbClr val="FFFFFF"/>
          </a:solidFill>
          <a:ln w="12700">
            <a:miter lim="400000"/>
          </a:ln>
        </p:spPr>
        <p:txBody>
          <a:bodyPr lIns="45719" rIns="45719"/>
          <a:lstStyle/>
          <a:p>
            <a:pPr>
              <a:defRPr>
                <a:solidFill>
                  <a:srgbClr val="F2F2F2"/>
                </a:solidFill>
              </a:defRPr>
            </a:pPr>
            <a:endParaRPr/>
          </a:p>
        </p:txBody>
      </p:sp>
      <p:sp>
        <p:nvSpPr>
          <p:cNvPr id="272" name="文本框 57"/>
          <p:cNvSpPr txBox="1"/>
          <p:nvPr/>
        </p:nvSpPr>
        <p:spPr>
          <a:xfrm>
            <a:off x="5181504" y="489302"/>
            <a:ext cx="1828993"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solidFill>
                  <a:srgbClr val="232226"/>
                </a:solidFill>
                <a:latin typeface="方正大标宋简体"/>
                <a:ea typeface="方正大标宋简体"/>
                <a:cs typeface="方正大标宋简体"/>
                <a:sym typeface="方正大标宋简体"/>
              </a:defRPr>
            </a:lvl1pPr>
          </a:lstStyle>
          <a:p>
            <a:r>
              <a:t>主要业务</a:t>
            </a:r>
          </a:p>
        </p:txBody>
      </p:sp>
      <p:sp>
        <p:nvSpPr>
          <p:cNvPr id="273" name="文本框 58"/>
          <p:cNvSpPr txBox="1"/>
          <p:nvPr/>
        </p:nvSpPr>
        <p:spPr>
          <a:xfrm>
            <a:off x="5272731" y="808806"/>
            <a:ext cx="164653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a:solidFill>
                  <a:srgbClr val="808080"/>
                </a:solidFill>
              </a:defRPr>
            </a:lvl1pPr>
          </a:lstStyle>
          <a:p>
            <a:r>
              <a:t>Our Service</a:t>
            </a:r>
          </a:p>
        </p:txBody>
      </p:sp>
      <p:grpSp>
        <p:nvGrpSpPr>
          <p:cNvPr id="278" name="组合 59"/>
          <p:cNvGrpSpPr/>
          <p:nvPr/>
        </p:nvGrpSpPr>
        <p:grpSpPr>
          <a:xfrm>
            <a:off x="5283434" y="1195132"/>
            <a:ext cx="1625133" cy="1"/>
            <a:chOff x="0" y="0"/>
            <a:chExt cx="1625132" cy="0"/>
          </a:xfrm>
        </p:grpSpPr>
        <p:sp>
          <p:nvSpPr>
            <p:cNvPr id="274" name="直接连接符 60"/>
            <p:cNvSpPr/>
            <p:nvPr/>
          </p:nvSpPr>
          <p:spPr>
            <a:xfrm>
              <a:off x="0" y="0"/>
              <a:ext cx="406284" cy="0"/>
            </a:xfrm>
            <a:prstGeom prst="line">
              <a:avLst/>
            </a:prstGeom>
            <a:noFill/>
            <a:ln w="47625" cap="flat">
              <a:solidFill>
                <a:schemeClr val="accent6"/>
              </a:solidFill>
              <a:prstDash val="solid"/>
              <a:miter lim="800000"/>
            </a:ln>
            <a:effectLst/>
          </p:spPr>
          <p:txBody>
            <a:bodyPr wrap="square" lIns="45719" tIns="45719" rIns="45719" bIns="45719" numCol="1" anchor="t">
              <a:noAutofit/>
            </a:bodyPr>
            <a:lstStyle/>
            <a:p>
              <a:pPr>
                <a:defRPr>
                  <a:solidFill>
                    <a:srgbClr val="F2F2F2"/>
                  </a:solidFill>
                </a:defRPr>
              </a:pPr>
              <a:endParaRPr/>
            </a:p>
          </p:txBody>
        </p:sp>
        <p:sp>
          <p:nvSpPr>
            <p:cNvPr id="275" name="直接连接符 61"/>
            <p:cNvSpPr/>
            <p:nvPr/>
          </p:nvSpPr>
          <p:spPr>
            <a:xfrm>
              <a:off x="406283" y="0"/>
              <a:ext cx="406284" cy="0"/>
            </a:xfrm>
            <a:prstGeom prst="line">
              <a:avLst/>
            </a:prstGeom>
            <a:noFill/>
            <a:ln w="47625" cap="flat">
              <a:solidFill>
                <a:schemeClr val="accent2"/>
              </a:solidFill>
              <a:prstDash val="solid"/>
              <a:miter lim="800000"/>
            </a:ln>
            <a:effectLst/>
          </p:spPr>
          <p:txBody>
            <a:bodyPr wrap="square" lIns="45719" tIns="45719" rIns="45719" bIns="45719" numCol="1" anchor="t">
              <a:noAutofit/>
            </a:bodyPr>
            <a:lstStyle/>
            <a:p>
              <a:pPr>
                <a:defRPr>
                  <a:solidFill>
                    <a:srgbClr val="F2F2F2"/>
                  </a:solidFill>
                </a:defRPr>
              </a:pPr>
              <a:endParaRPr/>
            </a:p>
          </p:txBody>
        </p:sp>
        <p:sp>
          <p:nvSpPr>
            <p:cNvPr id="276" name="直接连接符 62"/>
            <p:cNvSpPr/>
            <p:nvPr/>
          </p:nvSpPr>
          <p:spPr>
            <a:xfrm>
              <a:off x="812566" y="0"/>
              <a:ext cx="406284" cy="0"/>
            </a:xfrm>
            <a:prstGeom prst="line">
              <a:avLst/>
            </a:prstGeom>
            <a:noFill/>
            <a:ln w="47625" cap="flat">
              <a:solidFill>
                <a:schemeClr val="accent1"/>
              </a:solidFill>
              <a:prstDash val="solid"/>
              <a:miter lim="800000"/>
            </a:ln>
            <a:effectLst/>
          </p:spPr>
          <p:txBody>
            <a:bodyPr wrap="square" lIns="45719" tIns="45719" rIns="45719" bIns="45719" numCol="1" anchor="t">
              <a:noAutofit/>
            </a:bodyPr>
            <a:lstStyle/>
            <a:p>
              <a:pPr>
                <a:defRPr>
                  <a:solidFill>
                    <a:srgbClr val="F2F2F2"/>
                  </a:solidFill>
                </a:defRPr>
              </a:pPr>
              <a:endParaRPr/>
            </a:p>
          </p:txBody>
        </p:sp>
        <p:sp>
          <p:nvSpPr>
            <p:cNvPr id="277" name="直接连接符 63"/>
            <p:cNvSpPr/>
            <p:nvPr/>
          </p:nvSpPr>
          <p:spPr>
            <a:xfrm>
              <a:off x="1218849" y="0"/>
              <a:ext cx="406284" cy="0"/>
            </a:xfrm>
            <a:prstGeom prst="line">
              <a:avLst/>
            </a:prstGeom>
            <a:noFill/>
            <a:ln w="47625" cap="flat">
              <a:solidFill>
                <a:schemeClr val="accent4"/>
              </a:solidFill>
              <a:prstDash val="solid"/>
              <a:miter lim="800000"/>
            </a:ln>
            <a:effectLst/>
          </p:spPr>
          <p:txBody>
            <a:bodyPr wrap="square" lIns="45719" tIns="45719" rIns="45719" bIns="45719" numCol="1" anchor="t">
              <a:noAutofit/>
            </a:bodyPr>
            <a:lstStyle/>
            <a:p>
              <a:pPr>
                <a:defRPr>
                  <a:solidFill>
                    <a:srgbClr val="F2F2F2"/>
                  </a:solidFill>
                </a:defRPr>
              </a:pPr>
              <a:endParaRPr/>
            </a:p>
          </p:txBody>
        </p:sp>
      </p:gr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272"/>
                                        </p:tgtEl>
                                        <p:attrNameLst>
                                          <p:attrName>style.visibility</p:attrName>
                                        </p:attrNameLst>
                                      </p:cBhvr>
                                      <p:to>
                                        <p:strVal val="visible"/>
                                      </p:to>
                                    </p:set>
                                    <p:anim calcmode="lin" valueType="num">
                                      <p:cBhvr>
                                        <p:cTn id="7" dur="500" fill="hold"/>
                                        <p:tgtEl>
                                          <p:spTgt spid="272"/>
                                        </p:tgtEl>
                                        <p:attrNameLst>
                                          <p:attrName>ppt_x</p:attrName>
                                        </p:attrNameLst>
                                      </p:cBhvr>
                                      <p:tavLst>
                                        <p:tav tm="0">
                                          <p:val>
                                            <p:strVal val="#ppt_x"/>
                                          </p:val>
                                        </p:tav>
                                        <p:tav tm="100000">
                                          <p:val>
                                            <p:strVal val="#ppt_x"/>
                                          </p:val>
                                        </p:tav>
                                      </p:tavLst>
                                    </p:anim>
                                    <p:anim calcmode="lin" valueType="num">
                                      <p:cBhvr>
                                        <p:cTn id="8" dur="500" fill="hold"/>
                                        <p:tgtEl>
                                          <p:spTgt spid="27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2" nodeType="afterEffect">
                                  <p:stCondLst>
                                    <p:cond delay="0"/>
                                  </p:stCondLst>
                                  <p:iterate>
                                    <p:tmAbs val="0"/>
                                  </p:iterate>
                                  <p:childTnLst>
                                    <p:set>
                                      <p:cBhvr>
                                        <p:cTn id="11" fill="hold"/>
                                        <p:tgtEl>
                                          <p:spTgt spid="273"/>
                                        </p:tgtEl>
                                        <p:attrNameLst>
                                          <p:attrName>style.visibility</p:attrName>
                                        </p:attrNameLst>
                                      </p:cBhvr>
                                      <p:to>
                                        <p:strVal val="visible"/>
                                      </p:to>
                                    </p:set>
                                    <p:anim calcmode="lin" valueType="num">
                                      <p:cBhvr>
                                        <p:cTn id="12" dur="250" fill="hold"/>
                                        <p:tgtEl>
                                          <p:spTgt spid="273"/>
                                        </p:tgtEl>
                                        <p:attrNameLst>
                                          <p:attrName>ppt_x</p:attrName>
                                        </p:attrNameLst>
                                      </p:cBhvr>
                                      <p:tavLst>
                                        <p:tav tm="0">
                                          <p:val>
                                            <p:strVal val="#ppt_x"/>
                                          </p:val>
                                        </p:tav>
                                        <p:tav tm="100000">
                                          <p:val>
                                            <p:strVal val="#ppt_x"/>
                                          </p:val>
                                        </p:tav>
                                      </p:tavLst>
                                    </p:anim>
                                    <p:anim calcmode="lin" valueType="num">
                                      <p:cBhvr>
                                        <p:cTn id="13" dur="250" fill="hold"/>
                                        <p:tgtEl>
                                          <p:spTgt spid="273"/>
                                        </p:tgtEl>
                                        <p:attrNameLst>
                                          <p:attrName>ppt_y</p:attrName>
                                        </p:attrNameLst>
                                      </p:cBhvr>
                                      <p:tavLst>
                                        <p:tav tm="0">
                                          <p:val>
                                            <p:strVal val="0-#ppt_h/2"/>
                                          </p:val>
                                        </p:tav>
                                        <p:tav tm="100000">
                                          <p:val>
                                            <p:strVal val="#ppt_y"/>
                                          </p:val>
                                        </p:tav>
                                      </p:tavLst>
                                    </p:anim>
                                  </p:childTnLst>
                                </p:cTn>
                              </p:par>
                            </p:childTnLst>
                          </p:cTn>
                        </p:par>
                        <p:par>
                          <p:cTn id="14" fill="hold">
                            <p:stCondLst>
                              <p:cond delay="750"/>
                            </p:stCondLst>
                            <p:childTnLst>
                              <p:par>
                                <p:cTn id="15" presetID="22" presetClass="entr" presetSubtype="8" fill="hold" grpId="3" nodeType="afterEffect">
                                  <p:stCondLst>
                                    <p:cond delay="0"/>
                                  </p:stCondLst>
                                  <p:iterate>
                                    <p:tmAbs val="0"/>
                                  </p:iterate>
                                  <p:childTnLst>
                                    <p:set>
                                      <p:cBhvr>
                                        <p:cTn id="16" fill="hold"/>
                                        <p:tgtEl>
                                          <p:spTgt spid="278"/>
                                        </p:tgtEl>
                                        <p:attrNameLst>
                                          <p:attrName>style.visibility</p:attrName>
                                        </p:attrNameLst>
                                      </p:cBhvr>
                                      <p:to>
                                        <p:strVal val="visible"/>
                                      </p:to>
                                    </p:set>
                                    <p:animEffect transition="in" filter="wipe(left)">
                                      <p:cBhvr>
                                        <p:cTn id="17" dur="250"/>
                                        <p:tgtEl>
                                          <p:spTgt spid="27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4" nodeType="clickEffect">
                                  <p:stCondLst>
                                    <p:cond delay="0"/>
                                  </p:stCondLst>
                                  <p:iterate>
                                    <p:tmAbs val="0"/>
                                  </p:iterate>
                                  <p:childTnLst>
                                    <p:set>
                                      <p:cBhvr>
                                        <p:cTn id="21" fill="hold"/>
                                        <p:tgtEl>
                                          <p:spTgt spid="258"/>
                                        </p:tgtEl>
                                        <p:attrNameLst>
                                          <p:attrName>style.visibility</p:attrName>
                                        </p:attrNameLst>
                                      </p:cBhvr>
                                      <p:to>
                                        <p:strVal val="visible"/>
                                      </p:to>
                                    </p:set>
                                    <p:anim calcmode="lin" valueType="num">
                                      <p:cBhvr>
                                        <p:cTn id="22" dur="500" fill="hold"/>
                                        <p:tgtEl>
                                          <p:spTgt spid="258"/>
                                        </p:tgtEl>
                                        <p:attrNameLst>
                                          <p:attrName>ppt_x</p:attrName>
                                        </p:attrNameLst>
                                      </p:cBhvr>
                                      <p:tavLst>
                                        <p:tav tm="0">
                                          <p:val>
                                            <p:strVal val="#ppt_x"/>
                                          </p:val>
                                        </p:tav>
                                        <p:tav tm="100000">
                                          <p:val>
                                            <p:strVal val="#ppt_x"/>
                                          </p:val>
                                        </p:tav>
                                      </p:tavLst>
                                    </p:anim>
                                    <p:anim calcmode="lin" valueType="num">
                                      <p:cBhvr>
                                        <p:cTn id="23" dur="500" fill="hold"/>
                                        <p:tgtEl>
                                          <p:spTgt spid="258"/>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3" presetClass="entr" presetSubtype="16" fill="hold" grpId="5" nodeType="afterEffect">
                                  <p:stCondLst>
                                    <p:cond delay="0"/>
                                  </p:stCondLst>
                                  <p:iterate>
                                    <p:tmAbs val="0"/>
                                  </p:iterate>
                                  <p:childTnLst>
                                    <p:set>
                                      <p:cBhvr>
                                        <p:cTn id="26" fill="hold"/>
                                        <p:tgtEl>
                                          <p:spTgt spid="259"/>
                                        </p:tgtEl>
                                        <p:attrNameLst>
                                          <p:attrName>style.visibility</p:attrName>
                                        </p:attrNameLst>
                                      </p:cBhvr>
                                      <p:to>
                                        <p:strVal val="visible"/>
                                      </p:to>
                                    </p:set>
                                    <p:anim calcmode="lin" valueType="num">
                                      <p:cBhvr>
                                        <p:cTn id="27" dur="250" fill="hold"/>
                                        <p:tgtEl>
                                          <p:spTgt spid="259"/>
                                        </p:tgtEl>
                                        <p:attrNameLst>
                                          <p:attrName>ppt_w</p:attrName>
                                        </p:attrNameLst>
                                      </p:cBhvr>
                                      <p:tavLst>
                                        <p:tav tm="0">
                                          <p:val>
                                            <p:fltVal val="0"/>
                                          </p:val>
                                        </p:tav>
                                        <p:tav tm="100000">
                                          <p:val>
                                            <p:strVal val="#ppt_w"/>
                                          </p:val>
                                        </p:tav>
                                      </p:tavLst>
                                    </p:anim>
                                    <p:anim calcmode="lin" valueType="num">
                                      <p:cBhvr>
                                        <p:cTn id="28" dur="250" fill="hold"/>
                                        <p:tgtEl>
                                          <p:spTgt spid="259"/>
                                        </p:tgtEl>
                                        <p:attrNameLst>
                                          <p:attrName>ppt_h</p:attrName>
                                        </p:attrNameLst>
                                      </p:cBhvr>
                                      <p:tavLst>
                                        <p:tav tm="0">
                                          <p:val>
                                            <p:fltVal val="0"/>
                                          </p:val>
                                        </p:tav>
                                        <p:tav tm="100000">
                                          <p:val>
                                            <p:strVal val="#ppt_h"/>
                                          </p:val>
                                        </p:tav>
                                      </p:tavLst>
                                    </p:anim>
                                  </p:childTnLst>
                                </p:cTn>
                              </p:par>
                            </p:childTnLst>
                          </p:cTn>
                        </p:par>
                        <p:par>
                          <p:cTn id="29" fill="hold">
                            <p:stCondLst>
                              <p:cond delay="750"/>
                            </p:stCondLst>
                            <p:childTnLst>
                              <p:par>
                                <p:cTn id="30" presetID="2" presetClass="entr" presetSubtype="1" fill="hold" grpId="6" nodeType="afterEffect">
                                  <p:stCondLst>
                                    <p:cond delay="0"/>
                                  </p:stCondLst>
                                  <p:iterate>
                                    <p:tmAbs val="0"/>
                                  </p:iterate>
                                  <p:childTnLst>
                                    <p:set>
                                      <p:cBhvr>
                                        <p:cTn id="31" fill="hold"/>
                                        <p:tgtEl>
                                          <p:spTgt spid="245"/>
                                        </p:tgtEl>
                                        <p:attrNameLst>
                                          <p:attrName>style.visibility</p:attrName>
                                        </p:attrNameLst>
                                      </p:cBhvr>
                                      <p:to>
                                        <p:strVal val="visible"/>
                                      </p:to>
                                    </p:set>
                                    <p:anim calcmode="lin" valueType="num">
                                      <p:cBhvr>
                                        <p:cTn id="32" dur="250" fill="hold"/>
                                        <p:tgtEl>
                                          <p:spTgt spid="245"/>
                                        </p:tgtEl>
                                        <p:attrNameLst>
                                          <p:attrName>ppt_x</p:attrName>
                                        </p:attrNameLst>
                                      </p:cBhvr>
                                      <p:tavLst>
                                        <p:tav tm="0">
                                          <p:val>
                                            <p:strVal val="#ppt_x"/>
                                          </p:val>
                                        </p:tav>
                                        <p:tav tm="100000">
                                          <p:val>
                                            <p:strVal val="#ppt_x"/>
                                          </p:val>
                                        </p:tav>
                                      </p:tavLst>
                                    </p:anim>
                                    <p:anim calcmode="lin" valueType="num">
                                      <p:cBhvr>
                                        <p:cTn id="33" dur="250" fill="hold"/>
                                        <p:tgtEl>
                                          <p:spTgt spid="245"/>
                                        </p:tgtEl>
                                        <p:attrNameLst>
                                          <p:attrName>ppt_y</p:attrName>
                                        </p:attrNameLst>
                                      </p:cBhvr>
                                      <p:tavLst>
                                        <p:tav tm="0">
                                          <p:val>
                                            <p:strVal val="0-#ppt_h/2"/>
                                          </p:val>
                                        </p:tav>
                                        <p:tav tm="100000">
                                          <p:val>
                                            <p:strVal val="#ppt_y"/>
                                          </p:val>
                                        </p:tav>
                                      </p:tavLst>
                                    </p:anim>
                                  </p:childTnLst>
                                </p:cTn>
                              </p:par>
                            </p:childTnLst>
                          </p:cTn>
                        </p:par>
                        <p:par>
                          <p:cTn id="34" fill="hold">
                            <p:stCondLst>
                              <p:cond delay="1000"/>
                            </p:stCondLst>
                            <p:childTnLst>
                              <p:par>
                                <p:cTn id="35" presetID="10" presetClass="entr" fill="hold" grpId="7" nodeType="afterEffect">
                                  <p:stCondLst>
                                    <p:cond delay="0"/>
                                  </p:stCondLst>
                                  <p:iterate>
                                    <p:tmAbs val="0"/>
                                  </p:iterate>
                                  <p:childTnLst>
                                    <p:set>
                                      <p:cBhvr>
                                        <p:cTn id="36" fill="hold"/>
                                        <p:tgtEl>
                                          <p:spTgt spid="246"/>
                                        </p:tgtEl>
                                        <p:attrNameLst>
                                          <p:attrName>style.visibility</p:attrName>
                                        </p:attrNameLst>
                                      </p:cBhvr>
                                      <p:to>
                                        <p:strVal val="visible"/>
                                      </p:to>
                                    </p:set>
                                    <p:animEffect transition="in" filter="fade">
                                      <p:cBhvr>
                                        <p:cTn id="37" dur="500"/>
                                        <p:tgtEl>
                                          <p:spTgt spid="246"/>
                                        </p:tgtEl>
                                      </p:cBhvr>
                                    </p:animEffect>
                                  </p:childTnLst>
                                </p:cTn>
                              </p:par>
                            </p:childTnLst>
                          </p:cTn>
                        </p:par>
                        <p:par>
                          <p:cTn id="38" fill="hold">
                            <p:stCondLst>
                              <p:cond delay="1500"/>
                            </p:stCondLst>
                            <p:childTnLst>
                              <p:par>
                                <p:cTn id="39" presetID="2" presetClass="entr" presetSubtype="4" fill="hold" grpId="8" nodeType="afterEffect">
                                  <p:stCondLst>
                                    <p:cond delay="0"/>
                                  </p:stCondLst>
                                  <p:iterate>
                                    <p:tmAbs val="0"/>
                                  </p:iterate>
                                  <p:childTnLst>
                                    <p:set>
                                      <p:cBhvr>
                                        <p:cTn id="40" fill="hold"/>
                                        <p:tgtEl>
                                          <p:spTgt spid="247"/>
                                        </p:tgtEl>
                                        <p:attrNameLst>
                                          <p:attrName>style.visibility</p:attrName>
                                        </p:attrNameLst>
                                      </p:cBhvr>
                                      <p:to>
                                        <p:strVal val="visible"/>
                                      </p:to>
                                    </p:set>
                                    <p:anim calcmode="lin" valueType="num">
                                      <p:cBhvr>
                                        <p:cTn id="41" dur="250" fill="hold"/>
                                        <p:tgtEl>
                                          <p:spTgt spid="247"/>
                                        </p:tgtEl>
                                        <p:attrNameLst>
                                          <p:attrName>ppt_x</p:attrName>
                                        </p:attrNameLst>
                                      </p:cBhvr>
                                      <p:tavLst>
                                        <p:tav tm="0">
                                          <p:val>
                                            <p:strVal val="#ppt_x"/>
                                          </p:val>
                                        </p:tav>
                                        <p:tav tm="100000">
                                          <p:val>
                                            <p:strVal val="#ppt_x"/>
                                          </p:val>
                                        </p:tav>
                                      </p:tavLst>
                                    </p:anim>
                                    <p:anim calcmode="lin" valueType="num">
                                      <p:cBhvr>
                                        <p:cTn id="42" dur="250" fill="hold"/>
                                        <p:tgtEl>
                                          <p:spTgt spid="24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9" nodeType="clickEffect">
                                  <p:stCondLst>
                                    <p:cond delay="0"/>
                                  </p:stCondLst>
                                  <p:iterate>
                                    <p:tmAbs val="0"/>
                                  </p:iterate>
                                  <p:childTnLst>
                                    <p:set>
                                      <p:cBhvr>
                                        <p:cTn id="46" fill="hold"/>
                                        <p:tgtEl>
                                          <p:spTgt spid="270"/>
                                        </p:tgtEl>
                                        <p:attrNameLst>
                                          <p:attrName>style.visibility</p:attrName>
                                        </p:attrNameLst>
                                      </p:cBhvr>
                                      <p:to>
                                        <p:strVal val="visible"/>
                                      </p:to>
                                    </p:set>
                                    <p:anim calcmode="lin" valueType="num">
                                      <p:cBhvr>
                                        <p:cTn id="47" dur="500" fill="hold"/>
                                        <p:tgtEl>
                                          <p:spTgt spid="270"/>
                                        </p:tgtEl>
                                        <p:attrNameLst>
                                          <p:attrName>ppt_x</p:attrName>
                                        </p:attrNameLst>
                                      </p:cBhvr>
                                      <p:tavLst>
                                        <p:tav tm="0">
                                          <p:val>
                                            <p:strVal val="#ppt_x"/>
                                          </p:val>
                                        </p:tav>
                                        <p:tav tm="100000">
                                          <p:val>
                                            <p:strVal val="#ppt_x"/>
                                          </p:val>
                                        </p:tav>
                                      </p:tavLst>
                                    </p:anim>
                                    <p:anim calcmode="lin" valueType="num">
                                      <p:cBhvr>
                                        <p:cTn id="48" dur="500" fill="hold"/>
                                        <p:tgtEl>
                                          <p:spTgt spid="270"/>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23" presetClass="entr" presetSubtype="16" fill="hold" grpId="10" nodeType="afterEffect">
                                  <p:stCondLst>
                                    <p:cond delay="0"/>
                                  </p:stCondLst>
                                  <p:iterate>
                                    <p:tmAbs val="0"/>
                                  </p:iterate>
                                  <p:childTnLst>
                                    <p:set>
                                      <p:cBhvr>
                                        <p:cTn id="51" fill="hold"/>
                                        <p:tgtEl>
                                          <p:spTgt spid="271"/>
                                        </p:tgtEl>
                                        <p:attrNameLst>
                                          <p:attrName>style.visibility</p:attrName>
                                        </p:attrNameLst>
                                      </p:cBhvr>
                                      <p:to>
                                        <p:strVal val="visible"/>
                                      </p:to>
                                    </p:set>
                                    <p:anim calcmode="lin" valueType="num">
                                      <p:cBhvr>
                                        <p:cTn id="52" dur="250" fill="hold"/>
                                        <p:tgtEl>
                                          <p:spTgt spid="271"/>
                                        </p:tgtEl>
                                        <p:attrNameLst>
                                          <p:attrName>ppt_w</p:attrName>
                                        </p:attrNameLst>
                                      </p:cBhvr>
                                      <p:tavLst>
                                        <p:tav tm="0">
                                          <p:val>
                                            <p:fltVal val="0"/>
                                          </p:val>
                                        </p:tav>
                                        <p:tav tm="100000">
                                          <p:val>
                                            <p:strVal val="#ppt_w"/>
                                          </p:val>
                                        </p:tav>
                                      </p:tavLst>
                                    </p:anim>
                                    <p:anim calcmode="lin" valueType="num">
                                      <p:cBhvr>
                                        <p:cTn id="53" dur="250" fill="hold"/>
                                        <p:tgtEl>
                                          <p:spTgt spid="271"/>
                                        </p:tgtEl>
                                        <p:attrNameLst>
                                          <p:attrName>ppt_h</p:attrName>
                                        </p:attrNameLst>
                                      </p:cBhvr>
                                      <p:tavLst>
                                        <p:tav tm="0">
                                          <p:val>
                                            <p:fltVal val="0"/>
                                          </p:val>
                                        </p:tav>
                                        <p:tav tm="100000">
                                          <p:val>
                                            <p:strVal val="#ppt_h"/>
                                          </p:val>
                                        </p:tav>
                                      </p:tavLst>
                                    </p:anim>
                                  </p:childTnLst>
                                </p:cTn>
                              </p:par>
                            </p:childTnLst>
                          </p:cTn>
                        </p:par>
                        <p:par>
                          <p:cTn id="54" fill="hold">
                            <p:stCondLst>
                              <p:cond delay="750"/>
                            </p:stCondLst>
                            <p:childTnLst>
                              <p:par>
                                <p:cTn id="55" presetID="2" presetClass="entr" presetSubtype="1" fill="hold" grpId="11" nodeType="afterEffect">
                                  <p:stCondLst>
                                    <p:cond delay="0"/>
                                  </p:stCondLst>
                                  <p:iterate>
                                    <p:tmAbs val="0"/>
                                  </p:iterate>
                                  <p:childTnLst>
                                    <p:set>
                                      <p:cBhvr>
                                        <p:cTn id="56" fill="hold"/>
                                        <p:tgtEl>
                                          <p:spTgt spid="251"/>
                                        </p:tgtEl>
                                        <p:attrNameLst>
                                          <p:attrName>style.visibility</p:attrName>
                                        </p:attrNameLst>
                                      </p:cBhvr>
                                      <p:to>
                                        <p:strVal val="visible"/>
                                      </p:to>
                                    </p:set>
                                    <p:anim calcmode="lin" valueType="num">
                                      <p:cBhvr>
                                        <p:cTn id="57" dur="250" fill="hold"/>
                                        <p:tgtEl>
                                          <p:spTgt spid="251"/>
                                        </p:tgtEl>
                                        <p:attrNameLst>
                                          <p:attrName>ppt_x</p:attrName>
                                        </p:attrNameLst>
                                      </p:cBhvr>
                                      <p:tavLst>
                                        <p:tav tm="0">
                                          <p:val>
                                            <p:strVal val="#ppt_x"/>
                                          </p:val>
                                        </p:tav>
                                        <p:tav tm="100000">
                                          <p:val>
                                            <p:strVal val="#ppt_x"/>
                                          </p:val>
                                        </p:tav>
                                      </p:tavLst>
                                    </p:anim>
                                    <p:anim calcmode="lin" valueType="num">
                                      <p:cBhvr>
                                        <p:cTn id="58" dur="250" fill="hold"/>
                                        <p:tgtEl>
                                          <p:spTgt spid="251"/>
                                        </p:tgtEl>
                                        <p:attrNameLst>
                                          <p:attrName>ppt_y</p:attrName>
                                        </p:attrNameLst>
                                      </p:cBhvr>
                                      <p:tavLst>
                                        <p:tav tm="0">
                                          <p:val>
                                            <p:strVal val="0-#ppt_h/2"/>
                                          </p:val>
                                        </p:tav>
                                        <p:tav tm="100000">
                                          <p:val>
                                            <p:strVal val="#ppt_y"/>
                                          </p:val>
                                        </p:tav>
                                      </p:tavLst>
                                    </p:anim>
                                  </p:childTnLst>
                                </p:cTn>
                              </p:par>
                            </p:childTnLst>
                          </p:cTn>
                        </p:par>
                        <p:par>
                          <p:cTn id="59" fill="hold">
                            <p:stCondLst>
                              <p:cond delay="1000"/>
                            </p:stCondLst>
                            <p:childTnLst>
                              <p:par>
                                <p:cTn id="60" presetID="10" presetClass="entr" fill="hold" grpId="12" nodeType="afterEffect">
                                  <p:stCondLst>
                                    <p:cond delay="0"/>
                                  </p:stCondLst>
                                  <p:iterate>
                                    <p:tmAbs val="0"/>
                                  </p:iterate>
                                  <p:childTnLst>
                                    <p:set>
                                      <p:cBhvr>
                                        <p:cTn id="61" fill="hold"/>
                                        <p:tgtEl>
                                          <p:spTgt spid="252"/>
                                        </p:tgtEl>
                                        <p:attrNameLst>
                                          <p:attrName>style.visibility</p:attrName>
                                        </p:attrNameLst>
                                      </p:cBhvr>
                                      <p:to>
                                        <p:strVal val="visible"/>
                                      </p:to>
                                    </p:set>
                                    <p:animEffect transition="in" filter="fade">
                                      <p:cBhvr>
                                        <p:cTn id="62" dur="500"/>
                                        <p:tgtEl>
                                          <p:spTgt spid="252"/>
                                        </p:tgtEl>
                                      </p:cBhvr>
                                    </p:animEffect>
                                  </p:childTnLst>
                                </p:cTn>
                              </p:par>
                            </p:childTnLst>
                          </p:cTn>
                        </p:par>
                        <p:par>
                          <p:cTn id="63" fill="hold">
                            <p:stCondLst>
                              <p:cond delay="1500"/>
                            </p:stCondLst>
                            <p:childTnLst>
                              <p:par>
                                <p:cTn id="64" presetID="2" presetClass="entr" presetSubtype="4" fill="hold" grpId="13" nodeType="afterEffect">
                                  <p:stCondLst>
                                    <p:cond delay="0"/>
                                  </p:stCondLst>
                                  <p:iterate>
                                    <p:tmAbs val="0"/>
                                  </p:iterate>
                                  <p:childTnLst>
                                    <p:set>
                                      <p:cBhvr>
                                        <p:cTn id="65" fill="hold"/>
                                        <p:tgtEl>
                                          <p:spTgt spid="253"/>
                                        </p:tgtEl>
                                        <p:attrNameLst>
                                          <p:attrName>style.visibility</p:attrName>
                                        </p:attrNameLst>
                                      </p:cBhvr>
                                      <p:to>
                                        <p:strVal val="visible"/>
                                      </p:to>
                                    </p:set>
                                    <p:anim calcmode="lin" valueType="num">
                                      <p:cBhvr>
                                        <p:cTn id="66" dur="250" fill="hold"/>
                                        <p:tgtEl>
                                          <p:spTgt spid="253"/>
                                        </p:tgtEl>
                                        <p:attrNameLst>
                                          <p:attrName>ppt_x</p:attrName>
                                        </p:attrNameLst>
                                      </p:cBhvr>
                                      <p:tavLst>
                                        <p:tav tm="0">
                                          <p:val>
                                            <p:strVal val="#ppt_x"/>
                                          </p:val>
                                        </p:tav>
                                        <p:tav tm="100000">
                                          <p:val>
                                            <p:strVal val="#ppt_x"/>
                                          </p:val>
                                        </p:tav>
                                      </p:tavLst>
                                    </p:anim>
                                    <p:anim calcmode="lin" valueType="num">
                                      <p:cBhvr>
                                        <p:cTn id="67" dur="250" fill="hold"/>
                                        <p:tgtEl>
                                          <p:spTgt spid="253"/>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14" nodeType="clickEffect">
                                  <p:stCondLst>
                                    <p:cond delay="0"/>
                                  </p:stCondLst>
                                  <p:iterate>
                                    <p:tmAbs val="0"/>
                                  </p:iterate>
                                  <p:childTnLst>
                                    <p:set>
                                      <p:cBhvr>
                                        <p:cTn id="71" fill="hold"/>
                                        <p:tgtEl>
                                          <p:spTgt spid="264"/>
                                        </p:tgtEl>
                                        <p:attrNameLst>
                                          <p:attrName>style.visibility</p:attrName>
                                        </p:attrNameLst>
                                      </p:cBhvr>
                                      <p:to>
                                        <p:strVal val="visible"/>
                                      </p:to>
                                    </p:set>
                                    <p:anim calcmode="lin" valueType="num">
                                      <p:cBhvr>
                                        <p:cTn id="72" dur="500" fill="hold"/>
                                        <p:tgtEl>
                                          <p:spTgt spid="264"/>
                                        </p:tgtEl>
                                        <p:attrNameLst>
                                          <p:attrName>ppt_x</p:attrName>
                                        </p:attrNameLst>
                                      </p:cBhvr>
                                      <p:tavLst>
                                        <p:tav tm="0">
                                          <p:val>
                                            <p:strVal val="#ppt_x"/>
                                          </p:val>
                                        </p:tav>
                                        <p:tav tm="100000">
                                          <p:val>
                                            <p:strVal val="#ppt_x"/>
                                          </p:val>
                                        </p:tav>
                                      </p:tavLst>
                                    </p:anim>
                                    <p:anim calcmode="lin" valueType="num">
                                      <p:cBhvr>
                                        <p:cTn id="73" dur="500" fill="hold"/>
                                        <p:tgtEl>
                                          <p:spTgt spid="264"/>
                                        </p:tgtEl>
                                        <p:attrNameLst>
                                          <p:attrName>ppt_y</p:attrName>
                                        </p:attrNameLst>
                                      </p:cBhvr>
                                      <p:tavLst>
                                        <p:tav tm="0">
                                          <p:val>
                                            <p:strVal val="1+#ppt_h/2"/>
                                          </p:val>
                                        </p:tav>
                                        <p:tav tm="100000">
                                          <p:val>
                                            <p:strVal val="#ppt_y"/>
                                          </p:val>
                                        </p:tav>
                                      </p:tavLst>
                                    </p:anim>
                                  </p:childTnLst>
                                </p:cTn>
                              </p:par>
                            </p:childTnLst>
                          </p:cTn>
                        </p:par>
                        <p:par>
                          <p:cTn id="74" fill="hold">
                            <p:stCondLst>
                              <p:cond delay="500"/>
                            </p:stCondLst>
                            <p:childTnLst>
                              <p:par>
                                <p:cTn id="75" presetID="23" presetClass="entr" presetSubtype="16" fill="hold" grpId="15" nodeType="afterEffect">
                                  <p:stCondLst>
                                    <p:cond delay="0"/>
                                  </p:stCondLst>
                                  <p:iterate>
                                    <p:tmAbs val="0"/>
                                  </p:iterate>
                                  <p:childTnLst>
                                    <p:set>
                                      <p:cBhvr>
                                        <p:cTn id="76" fill="hold"/>
                                        <p:tgtEl>
                                          <p:spTgt spid="265"/>
                                        </p:tgtEl>
                                        <p:attrNameLst>
                                          <p:attrName>style.visibility</p:attrName>
                                        </p:attrNameLst>
                                      </p:cBhvr>
                                      <p:to>
                                        <p:strVal val="visible"/>
                                      </p:to>
                                    </p:set>
                                    <p:anim calcmode="lin" valueType="num">
                                      <p:cBhvr>
                                        <p:cTn id="77" dur="250" fill="hold"/>
                                        <p:tgtEl>
                                          <p:spTgt spid="265"/>
                                        </p:tgtEl>
                                        <p:attrNameLst>
                                          <p:attrName>ppt_w</p:attrName>
                                        </p:attrNameLst>
                                      </p:cBhvr>
                                      <p:tavLst>
                                        <p:tav tm="0">
                                          <p:val>
                                            <p:fltVal val="0"/>
                                          </p:val>
                                        </p:tav>
                                        <p:tav tm="100000">
                                          <p:val>
                                            <p:strVal val="#ppt_w"/>
                                          </p:val>
                                        </p:tav>
                                      </p:tavLst>
                                    </p:anim>
                                    <p:anim calcmode="lin" valueType="num">
                                      <p:cBhvr>
                                        <p:cTn id="78" dur="250" fill="hold"/>
                                        <p:tgtEl>
                                          <p:spTgt spid="265"/>
                                        </p:tgtEl>
                                        <p:attrNameLst>
                                          <p:attrName>ppt_h</p:attrName>
                                        </p:attrNameLst>
                                      </p:cBhvr>
                                      <p:tavLst>
                                        <p:tav tm="0">
                                          <p:val>
                                            <p:fltVal val="0"/>
                                          </p:val>
                                        </p:tav>
                                        <p:tav tm="100000">
                                          <p:val>
                                            <p:strVal val="#ppt_h"/>
                                          </p:val>
                                        </p:tav>
                                      </p:tavLst>
                                    </p:anim>
                                  </p:childTnLst>
                                </p:cTn>
                              </p:par>
                            </p:childTnLst>
                          </p:cTn>
                        </p:par>
                        <p:par>
                          <p:cTn id="79" fill="hold">
                            <p:stCondLst>
                              <p:cond delay="750"/>
                            </p:stCondLst>
                            <p:childTnLst>
                              <p:par>
                                <p:cTn id="80" presetID="2" presetClass="entr" presetSubtype="1" fill="hold" grpId="16" nodeType="afterEffect">
                                  <p:stCondLst>
                                    <p:cond delay="0"/>
                                  </p:stCondLst>
                                  <p:iterate>
                                    <p:tmAbs val="0"/>
                                  </p:iterate>
                                  <p:childTnLst>
                                    <p:set>
                                      <p:cBhvr>
                                        <p:cTn id="81" fill="hold"/>
                                        <p:tgtEl>
                                          <p:spTgt spid="248"/>
                                        </p:tgtEl>
                                        <p:attrNameLst>
                                          <p:attrName>style.visibility</p:attrName>
                                        </p:attrNameLst>
                                      </p:cBhvr>
                                      <p:to>
                                        <p:strVal val="visible"/>
                                      </p:to>
                                    </p:set>
                                    <p:anim calcmode="lin" valueType="num">
                                      <p:cBhvr>
                                        <p:cTn id="82" dur="250" fill="hold"/>
                                        <p:tgtEl>
                                          <p:spTgt spid="248"/>
                                        </p:tgtEl>
                                        <p:attrNameLst>
                                          <p:attrName>ppt_x</p:attrName>
                                        </p:attrNameLst>
                                      </p:cBhvr>
                                      <p:tavLst>
                                        <p:tav tm="0">
                                          <p:val>
                                            <p:strVal val="#ppt_x"/>
                                          </p:val>
                                        </p:tav>
                                        <p:tav tm="100000">
                                          <p:val>
                                            <p:strVal val="#ppt_x"/>
                                          </p:val>
                                        </p:tav>
                                      </p:tavLst>
                                    </p:anim>
                                    <p:anim calcmode="lin" valueType="num">
                                      <p:cBhvr>
                                        <p:cTn id="83" dur="250" fill="hold"/>
                                        <p:tgtEl>
                                          <p:spTgt spid="248"/>
                                        </p:tgtEl>
                                        <p:attrNameLst>
                                          <p:attrName>ppt_y</p:attrName>
                                        </p:attrNameLst>
                                      </p:cBhvr>
                                      <p:tavLst>
                                        <p:tav tm="0">
                                          <p:val>
                                            <p:strVal val="0-#ppt_h/2"/>
                                          </p:val>
                                        </p:tav>
                                        <p:tav tm="100000">
                                          <p:val>
                                            <p:strVal val="#ppt_y"/>
                                          </p:val>
                                        </p:tav>
                                      </p:tavLst>
                                    </p:anim>
                                  </p:childTnLst>
                                </p:cTn>
                              </p:par>
                            </p:childTnLst>
                          </p:cTn>
                        </p:par>
                        <p:par>
                          <p:cTn id="84" fill="hold">
                            <p:stCondLst>
                              <p:cond delay="1000"/>
                            </p:stCondLst>
                            <p:childTnLst>
                              <p:par>
                                <p:cTn id="85" presetID="10" presetClass="entr" fill="hold" grpId="17" nodeType="afterEffect">
                                  <p:stCondLst>
                                    <p:cond delay="0"/>
                                  </p:stCondLst>
                                  <p:iterate>
                                    <p:tmAbs val="0"/>
                                  </p:iterate>
                                  <p:childTnLst>
                                    <p:set>
                                      <p:cBhvr>
                                        <p:cTn id="86" fill="hold"/>
                                        <p:tgtEl>
                                          <p:spTgt spid="249"/>
                                        </p:tgtEl>
                                        <p:attrNameLst>
                                          <p:attrName>style.visibility</p:attrName>
                                        </p:attrNameLst>
                                      </p:cBhvr>
                                      <p:to>
                                        <p:strVal val="visible"/>
                                      </p:to>
                                    </p:set>
                                    <p:animEffect transition="in" filter="fade">
                                      <p:cBhvr>
                                        <p:cTn id="87" dur="500"/>
                                        <p:tgtEl>
                                          <p:spTgt spid="249"/>
                                        </p:tgtEl>
                                      </p:cBhvr>
                                    </p:animEffect>
                                  </p:childTnLst>
                                </p:cTn>
                              </p:par>
                            </p:childTnLst>
                          </p:cTn>
                        </p:par>
                        <p:par>
                          <p:cTn id="88" fill="hold">
                            <p:stCondLst>
                              <p:cond delay="1500"/>
                            </p:stCondLst>
                            <p:childTnLst>
                              <p:par>
                                <p:cTn id="89" presetID="2" presetClass="entr" presetSubtype="4" fill="hold" grpId="18" nodeType="afterEffect">
                                  <p:stCondLst>
                                    <p:cond delay="0"/>
                                  </p:stCondLst>
                                  <p:iterate>
                                    <p:tmAbs val="0"/>
                                  </p:iterate>
                                  <p:childTnLst>
                                    <p:set>
                                      <p:cBhvr>
                                        <p:cTn id="90" fill="hold"/>
                                        <p:tgtEl>
                                          <p:spTgt spid="250"/>
                                        </p:tgtEl>
                                        <p:attrNameLst>
                                          <p:attrName>style.visibility</p:attrName>
                                        </p:attrNameLst>
                                      </p:cBhvr>
                                      <p:to>
                                        <p:strVal val="visible"/>
                                      </p:to>
                                    </p:set>
                                    <p:anim calcmode="lin" valueType="num">
                                      <p:cBhvr>
                                        <p:cTn id="91" dur="250" fill="hold"/>
                                        <p:tgtEl>
                                          <p:spTgt spid="250"/>
                                        </p:tgtEl>
                                        <p:attrNameLst>
                                          <p:attrName>ppt_x</p:attrName>
                                        </p:attrNameLst>
                                      </p:cBhvr>
                                      <p:tavLst>
                                        <p:tav tm="0">
                                          <p:val>
                                            <p:strVal val="#ppt_x"/>
                                          </p:val>
                                        </p:tav>
                                        <p:tav tm="100000">
                                          <p:val>
                                            <p:strVal val="#ppt_x"/>
                                          </p:val>
                                        </p:tav>
                                      </p:tavLst>
                                    </p:anim>
                                    <p:anim calcmode="lin" valueType="num">
                                      <p:cBhvr>
                                        <p:cTn id="92" dur="250" fill="hold"/>
                                        <p:tgtEl>
                                          <p:spTgt spid="2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6" animBg="1" advAuto="0"/>
      <p:bldP spid="246" grpId="7" animBg="1" advAuto="0"/>
      <p:bldP spid="247" grpId="8" animBg="1" advAuto="0"/>
      <p:bldP spid="248" grpId="16" animBg="1" advAuto="0"/>
      <p:bldP spid="249" grpId="17" animBg="1" advAuto="0"/>
      <p:bldP spid="250" grpId="18" animBg="1" advAuto="0"/>
      <p:bldP spid="251" grpId="11" animBg="1" advAuto="0"/>
      <p:bldP spid="252" grpId="12" animBg="1" advAuto="0"/>
      <p:bldP spid="253" grpId="13" animBg="1" advAuto="0"/>
      <p:bldP spid="258" grpId="4" animBg="1" advAuto="0"/>
      <p:bldP spid="259" grpId="5" animBg="1" advAuto="0"/>
      <p:bldP spid="264" grpId="14" animBg="1" advAuto="0"/>
      <p:bldP spid="265" grpId="15" animBg="1" advAuto="0"/>
      <p:bldP spid="270" grpId="9" animBg="1" advAuto="0"/>
      <p:bldP spid="271" grpId="10" animBg="1" advAuto="0"/>
      <p:bldP spid="272" grpId="1" animBg="1" advAuto="0"/>
      <p:bldP spid="273" grpId="2" animBg="1" advAuto="0"/>
      <p:bldP spid="278" grpId="3"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8" name="组合 1"/>
          <p:cNvGrpSpPr/>
          <p:nvPr/>
        </p:nvGrpSpPr>
        <p:grpSpPr>
          <a:xfrm>
            <a:off x="-1" y="378661"/>
            <a:ext cx="12197155" cy="771955"/>
            <a:chOff x="0" y="0"/>
            <a:chExt cx="12197153" cy="771953"/>
          </a:xfrm>
        </p:grpSpPr>
        <p:grpSp>
          <p:nvGrpSpPr>
            <p:cNvPr id="284" name="组合 32"/>
            <p:cNvGrpSpPr/>
            <p:nvPr/>
          </p:nvGrpSpPr>
          <p:grpSpPr>
            <a:xfrm>
              <a:off x="0" y="16989"/>
              <a:ext cx="814276" cy="670131"/>
              <a:chOff x="0" y="0"/>
              <a:chExt cx="814275" cy="670129"/>
            </a:xfrm>
          </p:grpSpPr>
          <p:sp>
            <p:nvSpPr>
              <p:cNvPr id="280" name="矩形 33"/>
              <p:cNvSpPr/>
              <p:nvPr/>
            </p:nvSpPr>
            <p:spPr>
              <a:xfrm>
                <a:off x="0" y="0"/>
                <a:ext cx="814276" cy="155359"/>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281" name="矩形 34"/>
              <p:cNvSpPr/>
              <p:nvPr/>
            </p:nvSpPr>
            <p:spPr>
              <a:xfrm>
                <a:off x="0" y="171590"/>
                <a:ext cx="814276" cy="155359"/>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282" name="矩形 35"/>
              <p:cNvSpPr/>
              <p:nvPr/>
            </p:nvSpPr>
            <p:spPr>
              <a:xfrm>
                <a:off x="0" y="343180"/>
                <a:ext cx="814276" cy="155359"/>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283" name="矩形 36"/>
              <p:cNvSpPr/>
              <p:nvPr/>
            </p:nvSpPr>
            <p:spPr>
              <a:xfrm>
                <a:off x="0" y="514771"/>
                <a:ext cx="814276" cy="155359"/>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285" name="文本框 37"/>
            <p:cNvSpPr txBox="1"/>
            <p:nvPr/>
          </p:nvSpPr>
          <p:spPr>
            <a:xfrm>
              <a:off x="840943" y="0"/>
              <a:ext cx="2065974"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400">
                  <a:solidFill>
                    <a:srgbClr val="232226"/>
                  </a:solidFill>
                  <a:latin typeface="方正大标宋简体"/>
                  <a:ea typeface="方正大标宋简体"/>
                  <a:cs typeface="方正大标宋简体"/>
                  <a:sym typeface="方正大标宋简体"/>
                </a:defRPr>
              </a:lvl1pPr>
            </a:lstStyle>
            <a:p>
              <a:r>
                <a:t>主要业务</a:t>
              </a:r>
            </a:p>
          </p:txBody>
        </p:sp>
        <p:sp>
          <p:nvSpPr>
            <p:cNvPr id="286" name="文本框 38"/>
            <p:cNvSpPr txBox="1"/>
            <p:nvPr/>
          </p:nvSpPr>
          <p:spPr>
            <a:xfrm>
              <a:off x="864758" y="363013"/>
              <a:ext cx="3266123"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a:solidFill>
                    <a:srgbClr val="808080"/>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用户数据管理</a:t>
              </a:r>
            </a:p>
          </p:txBody>
        </p:sp>
        <p:sp>
          <p:nvSpPr>
            <p:cNvPr id="287" name="矩形 39"/>
            <p:cNvSpPr/>
            <p:nvPr/>
          </p:nvSpPr>
          <p:spPr>
            <a:xfrm>
              <a:off x="3917153" y="528344"/>
              <a:ext cx="8280001" cy="36001"/>
            </a:xfrm>
            <a:prstGeom prst="rect">
              <a:avLst/>
            </a:prstGeom>
            <a:gradFill flip="none" rotWithShape="1">
              <a:gsLst>
                <a:gs pos="0">
                  <a:schemeClr val="accent3"/>
                </a:gs>
                <a:gs pos="25000">
                  <a:srgbClr val="EDAC5D"/>
                </a:gs>
                <a:gs pos="50000">
                  <a:schemeClr val="accent2"/>
                </a:gs>
                <a:gs pos="74000">
                  <a:schemeClr val="accent1"/>
                </a:gs>
                <a:gs pos="75000">
                  <a:schemeClr val="accent4"/>
                </a:gs>
                <a:gs pos="100000">
                  <a:schemeClr val="accent4"/>
                </a:gs>
              </a:gsLst>
              <a:lin ang="0" scaled="0"/>
            </a:gra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grpSp>
        <p:nvGrpSpPr>
          <p:cNvPr id="307" name="图示 3"/>
          <p:cNvGrpSpPr/>
          <p:nvPr/>
        </p:nvGrpSpPr>
        <p:grpSpPr>
          <a:xfrm>
            <a:off x="817585" y="1646082"/>
            <a:ext cx="10586913" cy="3334573"/>
            <a:chOff x="0" y="-1"/>
            <a:chExt cx="10586911" cy="3334571"/>
          </a:xfrm>
        </p:grpSpPr>
        <p:grpSp>
          <p:nvGrpSpPr>
            <p:cNvPr id="291" name="成组"/>
            <p:cNvGrpSpPr/>
            <p:nvPr/>
          </p:nvGrpSpPr>
          <p:grpSpPr>
            <a:xfrm>
              <a:off x="0" y="25596"/>
              <a:ext cx="3227716" cy="819265"/>
              <a:chOff x="0" y="0"/>
              <a:chExt cx="3227715" cy="819264"/>
            </a:xfrm>
          </p:grpSpPr>
          <p:sp>
            <p:nvSpPr>
              <p:cNvPr id="289" name="矩形"/>
              <p:cNvSpPr/>
              <p:nvPr/>
            </p:nvSpPr>
            <p:spPr>
              <a:xfrm>
                <a:off x="0" y="-1"/>
                <a:ext cx="3227716" cy="819266"/>
              </a:xfrm>
              <a:prstGeom prst="rect">
                <a:avLst/>
              </a:prstGeom>
              <a:solidFill>
                <a:schemeClr val="accent1"/>
              </a:solidFill>
              <a:ln w="12700" cap="flat">
                <a:solidFill>
                  <a:schemeClr val="accent1"/>
                </a:solidFill>
                <a:prstDash val="solid"/>
                <a:miter lim="800000"/>
              </a:ln>
              <a:effectLst/>
            </p:spPr>
            <p:txBody>
              <a:bodyPr wrap="square" lIns="45719" tIns="45719" rIns="45719" bIns="45719" numCol="1" anchor="ctr">
                <a:noAutofit/>
              </a:bodyPr>
              <a:lstStyle/>
              <a:p>
                <a:pPr algn="ctr" defTabSz="933450">
                  <a:lnSpc>
                    <a:spcPct val="90000"/>
                  </a:lnSpc>
                  <a:spcBef>
                    <a:spcPts val="700"/>
                  </a:spcBef>
                  <a:defRPr>
                    <a:solidFill>
                      <a:srgbClr val="F2F2F2"/>
                    </a:solidFill>
                  </a:defRPr>
                </a:pPr>
                <a:endParaRPr/>
              </a:p>
            </p:txBody>
          </p:sp>
          <p:sp>
            <p:nvSpPr>
              <p:cNvPr id="290" name="数据类型介绍："/>
              <p:cNvSpPr txBox="1"/>
              <p:nvPr/>
            </p:nvSpPr>
            <p:spPr>
              <a:xfrm>
                <a:off x="64008" y="140138"/>
                <a:ext cx="3099700" cy="5389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343" tIns="85343" rIns="85343" bIns="85343" numCol="1" anchor="ctr">
                <a:spAutoFit/>
              </a:bodyPr>
              <a:lstStyle>
                <a:lvl1pPr algn="ctr" defTabSz="933450">
                  <a:lnSpc>
                    <a:spcPct val="90000"/>
                  </a:lnSpc>
                  <a:spcBef>
                    <a:spcPts val="800"/>
                  </a:spcBef>
                  <a:defRPr sz="2100">
                    <a:solidFill>
                      <a:srgbClr val="F2F2F2"/>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数据类型介绍：</a:t>
                </a:r>
              </a:p>
            </p:txBody>
          </p:sp>
        </p:grpSp>
        <p:grpSp>
          <p:nvGrpSpPr>
            <p:cNvPr id="294" name="成组"/>
            <p:cNvGrpSpPr/>
            <p:nvPr/>
          </p:nvGrpSpPr>
          <p:grpSpPr>
            <a:xfrm>
              <a:off x="0" y="844861"/>
              <a:ext cx="3227716" cy="2489709"/>
              <a:chOff x="0" y="0"/>
              <a:chExt cx="3227715" cy="2489707"/>
            </a:xfrm>
          </p:grpSpPr>
          <p:sp>
            <p:nvSpPr>
              <p:cNvPr id="292" name="矩形"/>
              <p:cNvSpPr/>
              <p:nvPr/>
            </p:nvSpPr>
            <p:spPr>
              <a:xfrm>
                <a:off x="0" y="0"/>
                <a:ext cx="3227716" cy="2478734"/>
              </a:xfrm>
              <a:prstGeom prst="rect">
                <a:avLst/>
              </a:prstGeom>
              <a:solidFill>
                <a:srgbClr val="D5CFD4">
                  <a:alpha val="90000"/>
                </a:srgbClr>
              </a:solidFill>
              <a:ln w="12700" cap="flat">
                <a:solidFill>
                  <a:srgbClr val="D5CFD4">
                    <a:alpha val="90000"/>
                  </a:srgbClr>
                </a:solidFill>
                <a:prstDash val="solid"/>
                <a:miter lim="800000"/>
              </a:ln>
              <a:effectLst/>
            </p:spPr>
            <p:txBody>
              <a:bodyPr wrap="square" lIns="45719" tIns="45719" rIns="45719" bIns="45719" numCol="1" anchor="t">
                <a:noAutofit/>
              </a:bodyPr>
              <a:lstStyle/>
              <a:p>
                <a:pPr defTabSz="933450">
                  <a:lnSpc>
                    <a:spcPct val="90000"/>
                  </a:lnSpc>
                  <a:spcBef>
                    <a:spcPts val="300"/>
                  </a:spcBef>
                  <a:defRPr>
                    <a:solidFill>
                      <a:srgbClr val="F2F2F2"/>
                    </a:solidFill>
                  </a:defRPr>
                </a:pPr>
                <a:endParaRPr/>
              </a:p>
            </p:txBody>
          </p:sp>
          <p:sp>
            <p:nvSpPr>
              <p:cNvPr id="293" name="社交互动：微博，知乎…"/>
              <p:cNvSpPr txBox="1"/>
              <p:nvPr/>
            </p:nvSpPr>
            <p:spPr>
              <a:xfrm>
                <a:off x="0" y="0"/>
                <a:ext cx="3190378" cy="2489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2013" tIns="112013" rIns="112013" bIns="112013" numCol="1" anchor="t">
                <a:spAutoFit/>
              </a:bodyPr>
              <a:lstStyle/>
              <a:p>
                <a:pPr marL="228600" lvl="1" indent="-228600" defTabSz="933450">
                  <a:lnSpc>
                    <a:spcPct val="90000"/>
                  </a:lnSpc>
                  <a:spcBef>
                    <a:spcPts val="300"/>
                  </a:spcBef>
                  <a:buSzPct val="100000"/>
                  <a:buChar char="•"/>
                  <a:defRPr sz="2100">
                    <a:solidFill>
                      <a:srgbClr val="232226"/>
                    </a:solidFill>
                  </a:defRPr>
                </a:pPr>
                <a:r>
                  <a:rPr>
                    <a:latin typeface="方正兰亭黑简体"/>
                    <a:ea typeface="方正兰亭黑简体"/>
                    <a:cs typeface="方正兰亭黑简体"/>
                    <a:sym typeface="方正兰亭黑简体"/>
                  </a:rPr>
                  <a:t>社交互动：微博，知乎</a:t>
                </a:r>
                <a:endParaRPr>
                  <a:solidFill>
                    <a:srgbClr val="F2F2F2"/>
                  </a:solidFill>
                </a:endParaRPr>
              </a:p>
              <a:p>
                <a:pPr marL="228600" lvl="1" indent="-228600" defTabSz="933450">
                  <a:lnSpc>
                    <a:spcPct val="90000"/>
                  </a:lnSpc>
                  <a:spcBef>
                    <a:spcPts val="300"/>
                  </a:spcBef>
                  <a:buSzPct val="100000"/>
                  <a:buChar char="•"/>
                  <a:defRPr sz="2100">
                    <a:solidFill>
                      <a:srgbClr val="232226"/>
                    </a:solidFill>
                  </a:defRPr>
                </a:pPr>
                <a:r>
                  <a:rPr>
                    <a:latin typeface="方正兰亭黑简体"/>
                    <a:ea typeface="方正兰亭黑简体"/>
                    <a:cs typeface="方正兰亭黑简体"/>
                    <a:sym typeface="方正兰亭黑简体"/>
                  </a:rPr>
                  <a:t>购物信息：淘宝，京东</a:t>
                </a:r>
                <a:endParaRPr>
                  <a:solidFill>
                    <a:srgbClr val="F2F2F2"/>
                  </a:solidFill>
                </a:endParaRPr>
              </a:p>
              <a:p>
                <a:pPr marL="228600" lvl="1" indent="-228600" defTabSz="933450">
                  <a:lnSpc>
                    <a:spcPct val="90000"/>
                  </a:lnSpc>
                  <a:spcBef>
                    <a:spcPts val="300"/>
                  </a:spcBef>
                  <a:buSzPct val="100000"/>
                  <a:buChar char="•"/>
                  <a:defRPr sz="2100">
                    <a:solidFill>
                      <a:srgbClr val="232226"/>
                    </a:solidFill>
                  </a:defRPr>
                </a:pPr>
                <a:r>
                  <a:rPr>
                    <a:latin typeface="方正兰亭黑简体"/>
                    <a:ea typeface="方正兰亭黑简体"/>
                    <a:cs typeface="方正兰亭黑简体"/>
                    <a:sym typeface="方正兰亭黑简体"/>
                  </a:rPr>
                  <a:t>娱乐信息：</a:t>
                </a:r>
                <a:endParaRPr>
                  <a:solidFill>
                    <a:srgbClr val="F2F2F2"/>
                  </a:solidFill>
                </a:endParaRPr>
              </a:p>
              <a:p>
                <a:pPr marL="457200" lvl="2" indent="-228600" defTabSz="933450">
                  <a:lnSpc>
                    <a:spcPct val="90000"/>
                  </a:lnSpc>
                  <a:spcBef>
                    <a:spcPts val="300"/>
                  </a:spcBef>
                  <a:buSzPct val="100000"/>
                  <a:buChar char="•"/>
                  <a:defRPr sz="2100">
                    <a:solidFill>
                      <a:srgbClr val="232226"/>
                    </a:solidFill>
                  </a:defRPr>
                </a:pPr>
                <a:r>
                  <a:rPr>
                    <a:latin typeface="方正兰亭黑简体"/>
                    <a:ea typeface="方正兰亭黑简体"/>
                    <a:cs typeface="方正兰亭黑简体"/>
                    <a:sym typeface="方正兰亭黑简体"/>
                  </a:rPr>
                  <a:t>音乐：网易云</a:t>
                </a:r>
                <a:endParaRPr>
                  <a:solidFill>
                    <a:srgbClr val="F2F2F2"/>
                  </a:solidFill>
                </a:endParaRPr>
              </a:p>
              <a:p>
                <a:pPr marL="457200" lvl="2" indent="-228600" defTabSz="933450">
                  <a:lnSpc>
                    <a:spcPct val="90000"/>
                  </a:lnSpc>
                  <a:spcBef>
                    <a:spcPts val="300"/>
                  </a:spcBef>
                  <a:buSzPct val="100000"/>
                  <a:buChar char="•"/>
                  <a:defRPr sz="2100">
                    <a:solidFill>
                      <a:srgbClr val="232226"/>
                    </a:solidFill>
                  </a:defRPr>
                </a:pPr>
                <a:r>
                  <a:rPr>
                    <a:latin typeface="方正兰亭黑简体"/>
                    <a:ea typeface="方正兰亭黑简体"/>
                    <a:cs typeface="方正兰亭黑简体"/>
                    <a:sym typeface="方正兰亭黑简体"/>
                  </a:rPr>
                  <a:t>视频：</a:t>
                </a:r>
                <a:r>
                  <a:t>B</a:t>
                </a:r>
                <a:r>
                  <a:rPr>
                    <a:latin typeface="方正兰亭黑简体"/>
                    <a:ea typeface="方正兰亭黑简体"/>
                    <a:cs typeface="方正兰亭黑简体"/>
                    <a:sym typeface="方正兰亭黑简体"/>
                  </a:rPr>
                  <a:t>站</a:t>
                </a:r>
                <a:endParaRPr>
                  <a:solidFill>
                    <a:srgbClr val="F2F2F2"/>
                  </a:solidFill>
                </a:endParaRPr>
              </a:p>
              <a:p>
                <a:pPr marL="457200" lvl="2" indent="-228600" defTabSz="933450">
                  <a:lnSpc>
                    <a:spcPct val="90000"/>
                  </a:lnSpc>
                  <a:spcBef>
                    <a:spcPts val="300"/>
                  </a:spcBef>
                  <a:buSzPct val="100000"/>
                  <a:buChar char="•"/>
                  <a:defRPr sz="2100">
                    <a:solidFill>
                      <a:srgbClr val="232226"/>
                    </a:solidFill>
                  </a:defRPr>
                </a:pPr>
                <a:r>
                  <a:rPr>
                    <a:latin typeface="方正兰亭黑简体"/>
                    <a:ea typeface="方正兰亭黑简体"/>
                    <a:cs typeface="方正兰亭黑简体"/>
                    <a:sym typeface="方正兰亭黑简体"/>
                  </a:rPr>
                  <a:t>图书及电影：豆瓣</a:t>
                </a:r>
              </a:p>
            </p:txBody>
          </p:sp>
        </p:grpSp>
        <p:grpSp>
          <p:nvGrpSpPr>
            <p:cNvPr id="297" name="成组"/>
            <p:cNvGrpSpPr/>
            <p:nvPr/>
          </p:nvGrpSpPr>
          <p:grpSpPr>
            <a:xfrm>
              <a:off x="3679595" y="25596"/>
              <a:ext cx="3227717" cy="819265"/>
              <a:chOff x="0" y="0"/>
              <a:chExt cx="3227715" cy="819264"/>
            </a:xfrm>
          </p:grpSpPr>
          <p:sp>
            <p:nvSpPr>
              <p:cNvPr id="295" name="矩形"/>
              <p:cNvSpPr/>
              <p:nvPr/>
            </p:nvSpPr>
            <p:spPr>
              <a:xfrm>
                <a:off x="0" y="-1"/>
                <a:ext cx="3227716" cy="819266"/>
              </a:xfrm>
              <a:prstGeom prst="rect">
                <a:avLst/>
              </a:prstGeom>
              <a:solidFill>
                <a:schemeClr val="accent1"/>
              </a:solidFill>
              <a:ln w="12700" cap="flat">
                <a:solidFill>
                  <a:schemeClr val="accent1"/>
                </a:solidFill>
                <a:prstDash val="solid"/>
                <a:miter lim="800000"/>
              </a:ln>
              <a:effectLst/>
            </p:spPr>
            <p:txBody>
              <a:bodyPr wrap="square" lIns="45719" tIns="45719" rIns="45719" bIns="45719" numCol="1" anchor="ctr">
                <a:noAutofit/>
              </a:bodyPr>
              <a:lstStyle/>
              <a:p>
                <a:pPr algn="ctr" defTabSz="933450">
                  <a:lnSpc>
                    <a:spcPct val="90000"/>
                  </a:lnSpc>
                  <a:spcBef>
                    <a:spcPts val="700"/>
                  </a:spcBef>
                  <a:defRPr>
                    <a:solidFill>
                      <a:srgbClr val="F2F2F2"/>
                    </a:solidFill>
                  </a:defRPr>
                </a:pPr>
                <a:endParaRPr/>
              </a:p>
            </p:txBody>
          </p:sp>
          <p:sp>
            <p:nvSpPr>
              <p:cNvPr id="296" name="数据获取："/>
              <p:cNvSpPr txBox="1"/>
              <p:nvPr/>
            </p:nvSpPr>
            <p:spPr>
              <a:xfrm>
                <a:off x="64008" y="140138"/>
                <a:ext cx="3099700" cy="5389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343" tIns="85343" rIns="85343" bIns="85343" numCol="1" anchor="ctr">
                <a:spAutoFit/>
              </a:bodyPr>
              <a:lstStyle>
                <a:lvl1pPr algn="ctr" defTabSz="933450">
                  <a:lnSpc>
                    <a:spcPct val="90000"/>
                  </a:lnSpc>
                  <a:spcBef>
                    <a:spcPts val="800"/>
                  </a:spcBef>
                  <a:defRPr sz="2100">
                    <a:solidFill>
                      <a:srgbClr val="F2F2F2"/>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数据获取：</a:t>
                </a:r>
              </a:p>
            </p:txBody>
          </p:sp>
        </p:grpSp>
        <p:grpSp>
          <p:nvGrpSpPr>
            <p:cNvPr id="300" name="成组"/>
            <p:cNvGrpSpPr/>
            <p:nvPr/>
          </p:nvGrpSpPr>
          <p:grpSpPr>
            <a:xfrm>
              <a:off x="3679595" y="844861"/>
              <a:ext cx="3227718" cy="2478736"/>
              <a:chOff x="0" y="0"/>
              <a:chExt cx="3227716" cy="2478734"/>
            </a:xfrm>
          </p:grpSpPr>
          <p:sp>
            <p:nvSpPr>
              <p:cNvPr id="298" name="矩形"/>
              <p:cNvSpPr/>
              <p:nvPr/>
            </p:nvSpPr>
            <p:spPr>
              <a:xfrm>
                <a:off x="0" y="0"/>
                <a:ext cx="3227716" cy="2478734"/>
              </a:xfrm>
              <a:prstGeom prst="rect">
                <a:avLst/>
              </a:prstGeom>
              <a:solidFill>
                <a:srgbClr val="D5CFD4">
                  <a:alpha val="90000"/>
                </a:srgbClr>
              </a:solidFill>
              <a:ln w="12700" cap="flat">
                <a:solidFill>
                  <a:srgbClr val="D5CFD4">
                    <a:alpha val="90000"/>
                  </a:srgbClr>
                </a:solidFill>
                <a:prstDash val="solid"/>
                <a:miter lim="800000"/>
              </a:ln>
              <a:effectLst/>
            </p:spPr>
            <p:txBody>
              <a:bodyPr wrap="square" lIns="45719" tIns="45719" rIns="45719" bIns="45719" numCol="1" anchor="t">
                <a:noAutofit/>
              </a:bodyPr>
              <a:lstStyle/>
              <a:p>
                <a:pPr defTabSz="933450">
                  <a:lnSpc>
                    <a:spcPct val="90000"/>
                  </a:lnSpc>
                  <a:spcBef>
                    <a:spcPts val="300"/>
                  </a:spcBef>
                  <a:defRPr>
                    <a:solidFill>
                      <a:srgbClr val="F2F2F2"/>
                    </a:solidFill>
                  </a:defRPr>
                </a:pPr>
                <a:endParaRPr/>
              </a:p>
            </p:txBody>
          </p:sp>
          <p:sp>
            <p:nvSpPr>
              <p:cNvPr id="299" name="灵活的API调用：网易云和B站信息均有官方提供API，在解决登录和跨域等问题后，将数据存进数据库中维持持久化…"/>
              <p:cNvSpPr txBox="1"/>
              <p:nvPr/>
            </p:nvSpPr>
            <p:spPr>
              <a:xfrm>
                <a:off x="0" y="0"/>
                <a:ext cx="3190378" cy="23006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2013" tIns="112013" rIns="112013" bIns="112013" numCol="1" anchor="t">
                <a:spAutoFit/>
              </a:bodyPr>
              <a:lstStyle/>
              <a:p>
                <a:pPr marL="228600" lvl="1" indent="-228600" defTabSz="933450">
                  <a:lnSpc>
                    <a:spcPct val="90000"/>
                  </a:lnSpc>
                  <a:spcBef>
                    <a:spcPts val="300"/>
                  </a:spcBef>
                  <a:buSzPct val="100000"/>
                  <a:buChar char="•"/>
                  <a:defRPr sz="2100">
                    <a:solidFill>
                      <a:srgbClr val="232226"/>
                    </a:solidFill>
                  </a:defRPr>
                </a:pPr>
                <a:r>
                  <a:rPr dirty="0" err="1">
                    <a:latin typeface="方正兰亭黑简体"/>
                    <a:ea typeface="方正兰亭黑简体"/>
                    <a:cs typeface="方正兰亭黑简体"/>
                    <a:sym typeface="方正兰亭黑简体"/>
                  </a:rPr>
                  <a:t>灵活的API调用：网易云和</a:t>
                </a:r>
                <a:r>
                  <a:rPr dirty="0" err="1"/>
                  <a:t>B</a:t>
                </a:r>
                <a:r>
                  <a:rPr dirty="0" err="1">
                    <a:latin typeface="方正兰亭黑简体"/>
                    <a:ea typeface="方正兰亭黑简体"/>
                    <a:cs typeface="方正兰亭黑简体"/>
                    <a:sym typeface="方正兰亭黑简体"/>
                  </a:rPr>
                  <a:t>站信息均有官方提供API，在解决登录和跨域等问题后，将数据存进数据库中维持持久化</a:t>
                </a:r>
                <a:endParaRPr dirty="0">
                  <a:solidFill>
                    <a:srgbClr val="F2F2F2"/>
                  </a:solidFill>
                </a:endParaRPr>
              </a:p>
              <a:p>
                <a:pPr marL="228600" lvl="1" indent="-228600" defTabSz="933450">
                  <a:lnSpc>
                    <a:spcPct val="90000"/>
                  </a:lnSpc>
                  <a:spcBef>
                    <a:spcPts val="300"/>
                  </a:spcBef>
                  <a:buSzPct val="100000"/>
                  <a:buChar char="•"/>
                  <a:defRPr sz="2100">
                    <a:solidFill>
                      <a:srgbClr val="232226"/>
                    </a:solidFill>
                  </a:defRPr>
                </a:pPr>
                <a:r>
                  <a:rPr dirty="0" err="1" smtClean="0">
                    <a:latin typeface="方正兰亭黑简体"/>
                    <a:ea typeface="方正兰亭黑简体"/>
                    <a:cs typeface="方正兰亭黑简体"/>
                    <a:sym typeface="方正兰亭黑简体"/>
                  </a:rPr>
                  <a:t>良好</a:t>
                </a:r>
                <a:r>
                  <a:rPr lang="zh-CN" altLang="en-US" dirty="0" smtClean="0">
                    <a:latin typeface="方正兰亭黑简体"/>
                    <a:ea typeface="方正兰亭黑简体"/>
                    <a:cs typeface="方正兰亭黑简体"/>
                    <a:sym typeface="方正兰亭黑简体"/>
                  </a:rPr>
                  <a:t>稳定</a:t>
                </a:r>
                <a:r>
                  <a:rPr dirty="0" err="1" smtClean="0">
                    <a:latin typeface="方正兰亭黑简体"/>
                    <a:ea typeface="方正兰亭黑简体"/>
                    <a:cs typeface="方正兰亭黑简体"/>
                    <a:sym typeface="方正兰亭黑简体"/>
                  </a:rPr>
                  <a:t>的爬虫设计</a:t>
                </a:r>
                <a:endParaRPr dirty="0">
                  <a:latin typeface="方正兰亭黑简体"/>
                  <a:ea typeface="方正兰亭黑简体"/>
                  <a:cs typeface="方正兰亭黑简体"/>
                  <a:sym typeface="方正兰亭黑简体"/>
                </a:endParaRPr>
              </a:p>
            </p:txBody>
          </p:sp>
        </p:grpSp>
        <p:grpSp>
          <p:nvGrpSpPr>
            <p:cNvPr id="303" name="成组"/>
            <p:cNvGrpSpPr/>
            <p:nvPr/>
          </p:nvGrpSpPr>
          <p:grpSpPr>
            <a:xfrm>
              <a:off x="7359193" y="-1"/>
              <a:ext cx="3227717" cy="870460"/>
              <a:chOff x="0" y="0"/>
              <a:chExt cx="3227715" cy="870458"/>
            </a:xfrm>
          </p:grpSpPr>
          <p:sp>
            <p:nvSpPr>
              <p:cNvPr id="301" name="矩形"/>
              <p:cNvSpPr/>
              <p:nvPr/>
            </p:nvSpPr>
            <p:spPr>
              <a:xfrm>
                <a:off x="0" y="25596"/>
                <a:ext cx="3227716" cy="819265"/>
              </a:xfrm>
              <a:prstGeom prst="rect">
                <a:avLst/>
              </a:prstGeom>
              <a:solidFill>
                <a:schemeClr val="accent1"/>
              </a:solidFill>
              <a:ln w="12700" cap="flat">
                <a:solidFill>
                  <a:schemeClr val="accent1"/>
                </a:solidFill>
                <a:prstDash val="solid"/>
                <a:miter lim="800000"/>
              </a:ln>
              <a:effectLst/>
            </p:spPr>
            <p:txBody>
              <a:bodyPr wrap="square" lIns="45719" tIns="45719" rIns="45719" bIns="45719" numCol="1" anchor="ctr">
                <a:noAutofit/>
              </a:bodyPr>
              <a:lstStyle/>
              <a:p>
                <a:pPr algn="ctr" defTabSz="933450">
                  <a:lnSpc>
                    <a:spcPct val="90000"/>
                  </a:lnSpc>
                  <a:spcBef>
                    <a:spcPts val="700"/>
                  </a:spcBef>
                  <a:defRPr>
                    <a:solidFill>
                      <a:srgbClr val="F2F2F2"/>
                    </a:solidFill>
                  </a:defRPr>
                </a:pPr>
                <a:endParaRPr/>
              </a:p>
            </p:txBody>
          </p:sp>
          <p:sp>
            <p:nvSpPr>
              <p:cNvPr id="302" name="数据管理：良好的数据库设计"/>
              <p:cNvSpPr txBox="1"/>
              <p:nvPr/>
            </p:nvSpPr>
            <p:spPr>
              <a:xfrm>
                <a:off x="64007" y="0"/>
                <a:ext cx="3099701" cy="8704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343" tIns="85343" rIns="85343" bIns="85343" numCol="1" anchor="ctr">
                <a:spAutoFit/>
              </a:bodyPr>
              <a:lstStyle>
                <a:lvl1pPr algn="ctr" defTabSz="933450">
                  <a:lnSpc>
                    <a:spcPct val="90000"/>
                  </a:lnSpc>
                  <a:spcBef>
                    <a:spcPts val="800"/>
                  </a:spcBef>
                  <a:defRPr sz="2100">
                    <a:solidFill>
                      <a:srgbClr val="F2F2F2"/>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数据管理：良好的数据库设计</a:t>
                </a:r>
              </a:p>
            </p:txBody>
          </p:sp>
        </p:grpSp>
        <p:grpSp>
          <p:nvGrpSpPr>
            <p:cNvPr id="306" name="成组"/>
            <p:cNvGrpSpPr/>
            <p:nvPr/>
          </p:nvGrpSpPr>
          <p:grpSpPr>
            <a:xfrm>
              <a:off x="7359193" y="844861"/>
              <a:ext cx="3227718" cy="2478736"/>
              <a:chOff x="0" y="0"/>
              <a:chExt cx="3227716" cy="2478734"/>
            </a:xfrm>
          </p:grpSpPr>
          <p:sp>
            <p:nvSpPr>
              <p:cNvPr id="304" name="矩形"/>
              <p:cNvSpPr/>
              <p:nvPr/>
            </p:nvSpPr>
            <p:spPr>
              <a:xfrm>
                <a:off x="0" y="0"/>
                <a:ext cx="3227716" cy="2478734"/>
              </a:xfrm>
              <a:prstGeom prst="rect">
                <a:avLst/>
              </a:prstGeom>
              <a:solidFill>
                <a:srgbClr val="D5CFD4">
                  <a:alpha val="90000"/>
                </a:srgbClr>
              </a:solidFill>
              <a:ln w="12700" cap="flat">
                <a:solidFill>
                  <a:srgbClr val="D5CFD4">
                    <a:alpha val="90000"/>
                  </a:srgbClr>
                </a:solidFill>
                <a:prstDash val="solid"/>
                <a:miter lim="800000"/>
              </a:ln>
              <a:effectLst/>
            </p:spPr>
            <p:txBody>
              <a:bodyPr wrap="square" lIns="45719" tIns="45719" rIns="45719" bIns="45719" numCol="1" anchor="t">
                <a:noAutofit/>
              </a:bodyPr>
              <a:lstStyle/>
              <a:p>
                <a:pPr defTabSz="933450">
                  <a:lnSpc>
                    <a:spcPct val="90000"/>
                  </a:lnSpc>
                  <a:spcBef>
                    <a:spcPts val="300"/>
                  </a:spcBef>
                  <a:defRPr>
                    <a:solidFill>
                      <a:srgbClr val="F2F2F2"/>
                    </a:solidFill>
                  </a:defRPr>
                </a:pPr>
                <a:endParaRPr/>
              </a:p>
            </p:txBody>
          </p:sp>
          <p:sp>
            <p:nvSpPr>
              <p:cNvPr id="305" name="各个数据源分库管理，减少耦合"/>
              <p:cNvSpPr txBox="1"/>
              <p:nvPr/>
            </p:nvSpPr>
            <p:spPr>
              <a:xfrm>
                <a:off x="0" y="0"/>
                <a:ext cx="3190378" cy="14280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2013" tIns="112013" rIns="112013" bIns="112013" numCol="1" anchor="t">
                <a:spAutoFit/>
              </a:bodyPr>
              <a:lstStyle/>
              <a:p>
                <a:pPr marL="228600" lvl="1" indent="-228600" defTabSz="933450">
                  <a:lnSpc>
                    <a:spcPct val="90000"/>
                  </a:lnSpc>
                  <a:spcBef>
                    <a:spcPts val="300"/>
                  </a:spcBef>
                  <a:buSzPct val="100000"/>
                  <a:buChar char="•"/>
                  <a:defRPr sz="2100">
                    <a:solidFill>
                      <a:srgbClr val="232226"/>
                    </a:solidFill>
                  </a:defRPr>
                </a:pPr>
                <a:r>
                  <a:rPr dirty="0" err="1">
                    <a:latin typeface="方正兰亭黑简体"/>
                    <a:ea typeface="方正兰亭黑简体"/>
                    <a:cs typeface="方正兰亭黑简体"/>
                    <a:sym typeface="方正兰亭黑简体"/>
                  </a:rPr>
                  <a:t>各个数据源分库管理，</a:t>
                </a:r>
                <a:r>
                  <a:rPr dirty="0" err="1" smtClean="0">
                    <a:latin typeface="方正兰亭黑简体"/>
                    <a:ea typeface="方正兰亭黑简体"/>
                    <a:cs typeface="方正兰亭黑简体"/>
                    <a:sym typeface="方正兰亭黑简体"/>
                  </a:rPr>
                  <a:t>减少耦合</a:t>
                </a:r>
                <a:endParaRPr lang="en-US" dirty="0" smtClean="0">
                  <a:latin typeface="方正兰亭黑简体"/>
                  <a:ea typeface="方正兰亭黑简体"/>
                  <a:cs typeface="方正兰亭黑简体"/>
                  <a:sym typeface="方正兰亭黑简体"/>
                </a:endParaRPr>
              </a:p>
              <a:p>
                <a:pPr marL="228600" lvl="1" indent="-228600" defTabSz="933450">
                  <a:lnSpc>
                    <a:spcPct val="90000"/>
                  </a:lnSpc>
                  <a:spcBef>
                    <a:spcPts val="300"/>
                  </a:spcBef>
                  <a:buSzPct val="100000"/>
                  <a:buChar char="•"/>
                  <a:defRPr sz="2100">
                    <a:solidFill>
                      <a:srgbClr val="232226"/>
                    </a:solidFill>
                  </a:defRPr>
                </a:pPr>
                <a:r>
                  <a:rPr lang="zh-CN" altLang="en-US" dirty="0">
                    <a:latin typeface="方正兰亭黑简体"/>
                    <a:ea typeface="方正兰亭黑简体"/>
                    <a:cs typeface="方正兰亭黑简体"/>
                    <a:sym typeface="方正兰亭黑简体"/>
                  </a:rPr>
                  <a:t>重要</a:t>
                </a:r>
                <a:r>
                  <a:rPr lang="zh-CN" altLang="en-US" dirty="0" smtClean="0">
                    <a:latin typeface="方正兰亭黑简体"/>
                    <a:ea typeface="方正兰亭黑简体"/>
                    <a:cs typeface="方正兰亭黑简体"/>
                    <a:sym typeface="方正兰亭黑简体"/>
                  </a:rPr>
                  <a:t>数据加密处理，保证用户数据安全</a:t>
                </a:r>
                <a:endParaRPr dirty="0">
                  <a:latin typeface="方正兰亭黑简体"/>
                  <a:ea typeface="方正兰亭黑简体"/>
                  <a:cs typeface="方正兰亭黑简体"/>
                  <a:sym typeface="方正兰亭黑简体"/>
                </a:endParaRPr>
              </a:p>
            </p:txBody>
          </p:sp>
        </p:gr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a14="http://schemas.microsoft.com/office/drawing/2010/main" xmlns:m="http://schemas.openxmlformats.org/officeDocument/2006/math"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0" name="图片 7" descr="图片 7"/>
          <p:cNvPicPr>
            <a:picLocks noChangeAspect="1"/>
          </p:cNvPicPr>
          <p:nvPr/>
        </p:nvPicPr>
        <p:blipFill>
          <a:blip r:embed="rId2">
            <a:extLst/>
          </a:blip>
          <a:stretch>
            <a:fillRect/>
          </a:stretch>
        </p:blipFill>
        <p:spPr>
          <a:xfrm>
            <a:off x="3042953" y="1525786"/>
            <a:ext cx="3039835" cy="2028588"/>
          </a:xfrm>
          <a:prstGeom prst="rect">
            <a:avLst/>
          </a:prstGeom>
          <a:ln w="12700">
            <a:miter lim="400000"/>
          </a:ln>
        </p:spPr>
      </p:pic>
      <p:sp>
        <p:nvSpPr>
          <p:cNvPr id="313" name="文本框 11"/>
          <p:cNvSpPr txBox="1"/>
          <p:nvPr/>
        </p:nvSpPr>
        <p:spPr>
          <a:xfrm>
            <a:off x="64308" y="3910426"/>
            <a:ext cx="2905480"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EDAC5D"/>
                </a:solidFill>
                <a:latin typeface="方正大标宋简体"/>
                <a:ea typeface="方正大标宋简体"/>
                <a:cs typeface="方正大标宋简体"/>
                <a:sym typeface="方正大标宋简体"/>
              </a:defRPr>
            </a:lvl1pPr>
          </a:lstStyle>
          <a:p>
            <a:r>
              <a:t>视频、音乐推荐</a:t>
            </a:r>
          </a:p>
        </p:txBody>
      </p:sp>
      <p:sp>
        <p:nvSpPr>
          <p:cNvPr id="314" name="文本框 12"/>
          <p:cNvSpPr txBox="1"/>
          <p:nvPr/>
        </p:nvSpPr>
        <p:spPr>
          <a:xfrm>
            <a:off x="64308" y="4293668"/>
            <a:ext cx="2905481" cy="16471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lnSpc>
                <a:spcPct val="130000"/>
              </a:lnSpc>
              <a:buSzPct val="100000"/>
              <a:buFont typeface="Arial"/>
              <a:buChar char="•"/>
              <a:defRPr>
                <a:solidFill>
                  <a:srgbClr val="797979"/>
                </a:solidFill>
              </a:defRPr>
            </a:pPr>
            <a:r>
              <a:t>B</a:t>
            </a:r>
            <a:r>
              <a:rPr>
                <a:latin typeface="方正兰亭黑简体"/>
                <a:ea typeface="方正兰亭黑简体"/>
                <a:cs typeface="方正兰亭黑简体"/>
                <a:sym typeface="方正兰亭黑简体"/>
              </a:rPr>
              <a:t>站：喜欢的</a:t>
            </a:r>
            <a:r>
              <a:t>up</a:t>
            </a:r>
            <a:r>
              <a:rPr>
                <a:latin typeface="方正兰亭黑简体"/>
                <a:ea typeface="方正兰亭黑简体"/>
                <a:cs typeface="方正兰亭黑简体"/>
                <a:sym typeface="方正兰亭黑简体"/>
              </a:rPr>
              <a:t>主及视频推荐，观看标签统计</a:t>
            </a:r>
          </a:p>
          <a:p>
            <a:pPr marL="285750" indent="-285750">
              <a:lnSpc>
                <a:spcPct val="130000"/>
              </a:lnSpc>
              <a:buSzPct val="100000"/>
              <a:buFont typeface="Arial"/>
              <a:buChar char="•"/>
              <a:defRPr>
                <a:solidFill>
                  <a:srgbClr val="797979"/>
                </a:solidFill>
              </a:defRPr>
            </a:pPr>
            <a:r>
              <a:rPr>
                <a:latin typeface="方正兰亭黑简体"/>
                <a:ea typeface="方正兰亭黑简体"/>
                <a:cs typeface="方正兰亭黑简体"/>
                <a:sym typeface="方正兰亭黑简体"/>
              </a:rPr>
              <a:t>网易云：歌曲相似推荐，收听歌手推荐</a:t>
            </a:r>
          </a:p>
        </p:txBody>
      </p:sp>
      <p:sp>
        <p:nvSpPr>
          <p:cNvPr id="315" name="文本框 19"/>
          <p:cNvSpPr txBox="1"/>
          <p:nvPr/>
        </p:nvSpPr>
        <p:spPr>
          <a:xfrm>
            <a:off x="9195127" y="3910426"/>
            <a:ext cx="2904822"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4"/>
                </a:solidFill>
                <a:latin typeface="方正大标宋简体"/>
                <a:ea typeface="方正大标宋简体"/>
                <a:cs typeface="方正大标宋简体"/>
                <a:sym typeface="方正大标宋简体"/>
              </a:defRPr>
            </a:lvl1pPr>
          </a:lstStyle>
          <a:p>
            <a:r>
              <a:t>词频分析</a:t>
            </a:r>
          </a:p>
        </p:txBody>
      </p:sp>
      <p:sp>
        <p:nvSpPr>
          <p:cNvPr id="316" name="文本框 20"/>
          <p:cNvSpPr txBox="1"/>
          <p:nvPr/>
        </p:nvSpPr>
        <p:spPr>
          <a:xfrm>
            <a:off x="9220834" y="4293668"/>
            <a:ext cx="2904821" cy="1234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285750" indent="-285750">
              <a:lnSpc>
                <a:spcPct val="130000"/>
              </a:lnSpc>
              <a:buSzPct val="100000"/>
              <a:buFont typeface="Arial"/>
              <a:buChar char="•"/>
              <a:defRPr>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知乎加入词频分析，生成观看记录报表，个性化展示个人数据</a:t>
            </a:r>
          </a:p>
        </p:txBody>
      </p:sp>
      <p:sp>
        <p:nvSpPr>
          <p:cNvPr id="317" name="直接连接符 21"/>
          <p:cNvSpPr/>
          <p:nvPr/>
        </p:nvSpPr>
        <p:spPr>
          <a:xfrm>
            <a:off x="11521929" y="6858000"/>
            <a:ext cx="693739" cy="0"/>
          </a:xfrm>
          <a:prstGeom prst="line">
            <a:avLst/>
          </a:prstGeom>
          <a:ln w="38100">
            <a:solidFill>
              <a:schemeClr val="accent4"/>
            </a:solidFill>
            <a:miter/>
          </a:ln>
        </p:spPr>
        <p:txBody>
          <a:bodyPr lIns="45719" rIns="45719"/>
          <a:lstStyle/>
          <a:p>
            <a:pPr>
              <a:defRPr>
                <a:solidFill>
                  <a:srgbClr val="F2F2F2"/>
                </a:solidFill>
              </a:defRPr>
            </a:pPr>
            <a:endParaRPr/>
          </a:p>
        </p:txBody>
      </p:sp>
      <p:sp>
        <p:nvSpPr>
          <p:cNvPr id="318" name="文本框 23"/>
          <p:cNvSpPr txBox="1"/>
          <p:nvPr/>
        </p:nvSpPr>
        <p:spPr>
          <a:xfrm>
            <a:off x="6223913" y="3932437"/>
            <a:ext cx="2905481"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1"/>
                </a:solidFill>
                <a:latin typeface="方正大标宋简体"/>
                <a:ea typeface="方正大标宋简体"/>
                <a:cs typeface="方正大标宋简体"/>
                <a:sym typeface="方正大标宋简体"/>
              </a:defRPr>
            </a:lvl1pPr>
          </a:lstStyle>
          <a:p>
            <a:r>
              <a:t>消费分析</a:t>
            </a:r>
          </a:p>
        </p:txBody>
      </p:sp>
      <p:sp>
        <p:nvSpPr>
          <p:cNvPr id="319" name="文本框 24"/>
          <p:cNvSpPr txBox="1"/>
          <p:nvPr/>
        </p:nvSpPr>
        <p:spPr>
          <a:xfrm>
            <a:off x="6176720" y="4293668"/>
            <a:ext cx="2904821" cy="1234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285750" indent="-285750">
              <a:lnSpc>
                <a:spcPct val="130000"/>
              </a:lnSpc>
              <a:buSzPct val="100000"/>
              <a:buFont typeface="Arial"/>
              <a:buChar char="•"/>
              <a:defRPr>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京东、淘宝：统计一段时间内的消费情况（包括种类、数量等）</a:t>
            </a:r>
          </a:p>
        </p:txBody>
      </p:sp>
      <p:sp>
        <p:nvSpPr>
          <p:cNvPr id="320" name="文本框 27"/>
          <p:cNvSpPr txBox="1"/>
          <p:nvPr/>
        </p:nvSpPr>
        <p:spPr>
          <a:xfrm>
            <a:off x="3131585" y="3932435"/>
            <a:ext cx="2904821"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chemeClr val="accent2"/>
                </a:solidFill>
                <a:latin typeface="方正大标宋简体"/>
                <a:ea typeface="方正大标宋简体"/>
                <a:cs typeface="方正大标宋简体"/>
                <a:sym typeface="方正大标宋简体"/>
              </a:defRPr>
            </a:lvl1pPr>
          </a:lstStyle>
          <a:p>
            <a:r>
              <a:t>数据报表</a:t>
            </a:r>
          </a:p>
        </p:txBody>
      </p:sp>
      <p:sp>
        <p:nvSpPr>
          <p:cNvPr id="321" name="文本框 28"/>
          <p:cNvSpPr txBox="1"/>
          <p:nvPr/>
        </p:nvSpPr>
        <p:spPr>
          <a:xfrm>
            <a:off x="3131587" y="4293668"/>
            <a:ext cx="2905481" cy="16471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lnSpc>
                <a:spcPct val="130000"/>
              </a:lnSpc>
              <a:buSzPct val="100000"/>
              <a:buFont typeface="Arial"/>
              <a:buChar char="•"/>
              <a:defRPr>
                <a:solidFill>
                  <a:srgbClr val="797979"/>
                </a:solidFill>
              </a:defRPr>
            </a:pPr>
            <a:r>
              <a:rPr>
                <a:latin typeface="方正兰亭黑简体"/>
                <a:ea typeface="方正兰亭黑简体"/>
                <a:cs typeface="方正兰亭黑简体"/>
                <a:sym typeface="方正兰亭黑简体"/>
              </a:rPr>
              <a:t>微博：根据微博内容，进行统计，包括点赞数，转发数等等</a:t>
            </a:r>
          </a:p>
          <a:p>
            <a:pPr marL="285750" indent="-285750">
              <a:lnSpc>
                <a:spcPct val="130000"/>
              </a:lnSpc>
              <a:buSzPct val="100000"/>
              <a:buFont typeface="Arial"/>
              <a:buChar char="•"/>
              <a:defRPr>
                <a:solidFill>
                  <a:srgbClr val="797979"/>
                </a:solidFill>
              </a:defRPr>
            </a:pPr>
            <a:r>
              <a:rPr>
                <a:latin typeface="方正兰亭黑简体"/>
                <a:ea typeface="方正兰亭黑简体"/>
                <a:cs typeface="方正兰亭黑简体"/>
                <a:sym typeface="方正兰亭黑简体"/>
              </a:rPr>
              <a:t>豆瓣：与微博相似</a:t>
            </a:r>
          </a:p>
        </p:txBody>
      </p:sp>
      <p:sp>
        <p:nvSpPr>
          <p:cNvPr id="322" name="文本框 46"/>
          <p:cNvSpPr txBox="1"/>
          <p:nvPr/>
        </p:nvSpPr>
        <p:spPr>
          <a:xfrm>
            <a:off x="4862872" y="494138"/>
            <a:ext cx="2491963"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a:solidFill>
                  <a:srgbClr val="232226"/>
                </a:solidFill>
                <a:latin typeface="方正大标宋简体"/>
                <a:ea typeface="方正大标宋简体"/>
                <a:cs typeface="方正大标宋简体"/>
                <a:sym typeface="方正大标宋简体"/>
              </a:defRPr>
            </a:lvl1pPr>
          </a:lstStyle>
          <a:p>
            <a:r>
              <a:t>各类数据分析</a:t>
            </a:r>
          </a:p>
        </p:txBody>
      </p:sp>
      <p:sp>
        <p:nvSpPr>
          <p:cNvPr id="323" name="文本框 49"/>
          <p:cNvSpPr txBox="1"/>
          <p:nvPr/>
        </p:nvSpPr>
        <p:spPr>
          <a:xfrm>
            <a:off x="5108661" y="858669"/>
            <a:ext cx="2000385"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a:solidFill>
                  <a:srgbClr val="808080"/>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数据分析推荐</a:t>
            </a:r>
          </a:p>
        </p:txBody>
      </p:sp>
      <p:grpSp>
        <p:nvGrpSpPr>
          <p:cNvPr id="328" name="组合 67"/>
          <p:cNvGrpSpPr/>
          <p:nvPr/>
        </p:nvGrpSpPr>
        <p:grpSpPr>
          <a:xfrm>
            <a:off x="5283434" y="1195132"/>
            <a:ext cx="1625133" cy="1"/>
            <a:chOff x="0" y="0"/>
            <a:chExt cx="1625132" cy="0"/>
          </a:xfrm>
        </p:grpSpPr>
        <p:sp>
          <p:nvSpPr>
            <p:cNvPr id="324" name="直接连接符 48"/>
            <p:cNvSpPr/>
            <p:nvPr/>
          </p:nvSpPr>
          <p:spPr>
            <a:xfrm>
              <a:off x="0" y="0"/>
              <a:ext cx="406284" cy="0"/>
            </a:xfrm>
            <a:prstGeom prst="line">
              <a:avLst/>
            </a:prstGeom>
            <a:noFill/>
            <a:ln w="47625" cap="flat">
              <a:solidFill>
                <a:schemeClr val="accent6"/>
              </a:solidFill>
              <a:prstDash val="solid"/>
              <a:miter lim="800000"/>
            </a:ln>
            <a:effectLst/>
          </p:spPr>
          <p:txBody>
            <a:bodyPr wrap="square" lIns="45719" tIns="45719" rIns="45719" bIns="45719" numCol="1" anchor="t">
              <a:noAutofit/>
            </a:bodyPr>
            <a:lstStyle/>
            <a:p>
              <a:pPr>
                <a:defRPr>
                  <a:solidFill>
                    <a:srgbClr val="F2F2F2"/>
                  </a:solidFill>
                </a:defRPr>
              </a:pPr>
              <a:endParaRPr/>
            </a:p>
          </p:txBody>
        </p:sp>
        <p:sp>
          <p:nvSpPr>
            <p:cNvPr id="325" name="直接连接符 63"/>
            <p:cNvSpPr/>
            <p:nvPr/>
          </p:nvSpPr>
          <p:spPr>
            <a:xfrm>
              <a:off x="406283" y="0"/>
              <a:ext cx="406284" cy="0"/>
            </a:xfrm>
            <a:prstGeom prst="line">
              <a:avLst/>
            </a:prstGeom>
            <a:noFill/>
            <a:ln w="47625" cap="flat">
              <a:solidFill>
                <a:schemeClr val="accent2"/>
              </a:solidFill>
              <a:prstDash val="solid"/>
              <a:miter lim="800000"/>
            </a:ln>
            <a:effectLst/>
          </p:spPr>
          <p:txBody>
            <a:bodyPr wrap="square" lIns="45719" tIns="45719" rIns="45719" bIns="45719" numCol="1" anchor="t">
              <a:noAutofit/>
            </a:bodyPr>
            <a:lstStyle/>
            <a:p>
              <a:pPr>
                <a:defRPr>
                  <a:solidFill>
                    <a:srgbClr val="F2F2F2"/>
                  </a:solidFill>
                </a:defRPr>
              </a:pPr>
              <a:endParaRPr/>
            </a:p>
          </p:txBody>
        </p:sp>
        <p:sp>
          <p:nvSpPr>
            <p:cNvPr id="326" name="直接连接符 64"/>
            <p:cNvSpPr/>
            <p:nvPr/>
          </p:nvSpPr>
          <p:spPr>
            <a:xfrm>
              <a:off x="812566" y="0"/>
              <a:ext cx="406284" cy="0"/>
            </a:xfrm>
            <a:prstGeom prst="line">
              <a:avLst/>
            </a:prstGeom>
            <a:noFill/>
            <a:ln w="47625" cap="flat">
              <a:solidFill>
                <a:schemeClr val="accent1"/>
              </a:solidFill>
              <a:prstDash val="solid"/>
              <a:miter lim="800000"/>
            </a:ln>
            <a:effectLst/>
          </p:spPr>
          <p:txBody>
            <a:bodyPr wrap="square" lIns="45719" tIns="45719" rIns="45719" bIns="45719" numCol="1" anchor="t">
              <a:noAutofit/>
            </a:bodyPr>
            <a:lstStyle/>
            <a:p>
              <a:pPr>
                <a:defRPr>
                  <a:solidFill>
                    <a:srgbClr val="F2F2F2"/>
                  </a:solidFill>
                </a:defRPr>
              </a:pPr>
              <a:endParaRPr/>
            </a:p>
          </p:txBody>
        </p:sp>
        <p:sp>
          <p:nvSpPr>
            <p:cNvPr id="327" name="直接连接符 65"/>
            <p:cNvSpPr/>
            <p:nvPr/>
          </p:nvSpPr>
          <p:spPr>
            <a:xfrm>
              <a:off x="1218849" y="0"/>
              <a:ext cx="406284" cy="0"/>
            </a:xfrm>
            <a:prstGeom prst="line">
              <a:avLst/>
            </a:prstGeom>
            <a:noFill/>
            <a:ln w="47625" cap="flat">
              <a:solidFill>
                <a:schemeClr val="accent4"/>
              </a:solidFill>
              <a:prstDash val="solid"/>
              <a:miter lim="800000"/>
            </a:ln>
            <a:effectLst/>
          </p:spPr>
          <p:txBody>
            <a:bodyPr wrap="square" lIns="45719" tIns="45719" rIns="45719" bIns="45719" numCol="1" anchor="t">
              <a:noAutofit/>
            </a:bodyPr>
            <a:lstStyle/>
            <a:p>
              <a:pPr>
                <a:defRPr>
                  <a:solidFill>
                    <a:srgbClr val="F2F2F2"/>
                  </a:solidFill>
                </a:defRPr>
              </a:pPr>
              <a:endParaRPr/>
            </a:p>
          </p:txBody>
        </p:sp>
      </p:grpSp>
      <p:pic>
        <p:nvPicPr>
          <p:cNvPr id="1026" name="Picture 2" descr="https://ss1.bdstatic.com/70cFvXSh_Q1YnxGkpoWK1HF6hhy/it/u=3202389512,683600837&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883" y="1524127"/>
            <a:ext cx="3090511" cy="20252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s3.bdstatic.com/70cFv8Sh_Q1YnxGkpoWK1HF6hhy/it/u=202755628,2518686941&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6163" y="1519168"/>
            <a:ext cx="3106424" cy="20266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s1.bdstatic.com/70cFvXSh_Q1YnxGkpoWK1HF6hhy/it/u=3390276021,2502234722&amp;fm=26&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34" y="1519168"/>
            <a:ext cx="3018319" cy="2010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dir="u"/>
      </p:transition>
    </mc:Choice>
    <mc:Fallback xmlns:a14="http://schemas.microsoft.com/office/drawing/2010/main" xmlns:m="http://schemas.openxmlformats.org/officeDocument/2006/math"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6" name="组合 4"/>
          <p:cNvGrpSpPr/>
          <p:nvPr/>
        </p:nvGrpSpPr>
        <p:grpSpPr>
          <a:xfrm>
            <a:off x="3443399" y="1160804"/>
            <a:ext cx="1740322" cy="1739369"/>
            <a:chOff x="0" y="0"/>
            <a:chExt cx="1740320" cy="1739368"/>
          </a:xfrm>
        </p:grpSpPr>
        <p:grpSp>
          <p:nvGrpSpPr>
            <p:cNvPr id="334" name="组合 26"/>
            <p:cNvGrpSpPr/>
            <p:nvPr/>
          </p:nvGrpSpPr>
          <p:grpSpPr>
            <a:xfrm>
              <a:off x="85807" y="85486"/>
              <a:ext cx="1581427" cy="1581427"/>
              <a:chOff x="0" y="0"/>
              <a:chExt cx="1581425" cy="1581425"/>
            </a:xfrm>
          </p:grpSpPr>
          <p:sp>
            <p:nvSpPr>
              <p:cNvPr id="330" name="椭圆 27"/>
              <p:cNvSpPr/>
              <p:nvPr/>
            </p:nvSpPr>
            <p:spPr>
              <a:xfrm rot="2740900">
                <a:off x="231554" y="231554"/>
                <a:ext cx="1118317" cy="1118317"/>
              </a:xfrm>
              <a:prstGeom prst="ellipse">
                <a:avLst/>
              </a:prstGeom>
              <a:solidFill>
                <a:srgbClr val="EDAC5D">
                  <a:alpha val="30000"/>
                </a:srgb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331" name="椭圆 28"/>
              <p:cNvSpPr/>
              <p:nvPr/>
            </p:nvSpPr>
            <p:spPr>
              <a:xfrm rot="2740900">
                <a:off x="298456" y="298457"/>
                <a:ext cx="984513" cy="984513"/>
              </a:xfrm>
              <a:prstGeom prst="ellipse">
                <a:avLst/>
              </a:prstGeom>
              <a:solidFill>
                <a:srgbClr val="EDAC5D">
                  <a:alpha val="40000"/>
                </a:srgb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332" name="椭圆 29"/>
              <p:cNvSpPr/>
              <p:nvPr/>
            </p:nvSpPr>
            <p:spPr>
              <a:xfrm rot="2740900">
                <a:off x="361289" y="361290"/>
                <a:ext cx="858847" cy="858847"/>
              </a:xfrm>
              <a:prstGeom prst="ellipse">
                <a:avLst/>
              </a:prstGeom>
              <a:solidFill>
                <a:srgbClr val="EDAC5D">
                  <a:alpha val="50000"/>
                </a:srgb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333" name="椭圆 30"/>
              <p:cNvSpPr/>
              <p:nvPr/>
            </p:nvSpPr>
            <p:spPr>
              <a:xfrm rot="2740900">
                <a:off x="426636" y="426636"/>
                <a:ext cx="728153" cy="728153"/>
              </a:xfrm>
              <a:prstGeom prst="ellipse">
                <a:avLst/>
              </a:prstGeom>
              <a:solidFill>
                <a:srgbClr val="EDAC5D">
                  <a:alpha val="60000"/>
                </a:srgb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grpSp>
        <p:sp>
          <p:nvSpPr>
            <p:cNvPr id="335" name="弧形 1"/>
            <p:cNvSpPr/>
            <p:nvPr/>
          </p:nvSpPr>
          <p:spPr>
            <a:xfrm rot="2740900" flipH="1">
              <a:off x="269144" y="240356"/>
              <a:ext cx="1202033" cy="1258655"/>
            </a:xfrm>
            <a:custGeom>
              <a:avLst/>
              <a:gdLst/>
              <a:ahLst/>
              <a:cxnLst>
                <a:cxn ang="0">
                  <a:pos x="wd2" y="hd2"/>
                </a:cxn>
                <a:cxn ang="5400000">
                  <a:pos x="wd2" y="hd2"/>
                </a:cxn>
                <a:cxn ang="10800000">
                  <a:pos x="wd2" y="hd2"/>
                </a:cxn>
                <a:cxn ang="16200000">
                  <a:pos x="wd2" y="hd2"/>
                </a:cxn>
              </a:cxnLst>
              <a:rect l="0" t="0" r="r" b="b"/>
              <a:pathLst>
                <a:path w="21600" h="21600" extrusionOk="0">
                  <a:moveTo>
                    <a:pt x="10291" y="0"/>
                  </a:moveTo>
                  <a:cubicBezTo>
                    <a:pt x="16537" y="0"/>
                    <a:pt x="21600" y="4835"/>
                    <a:pt x="21600" y="10800"/>
                  </a:cubicBezTo>
                  <a:cubicBezTo>
                    <a:pt x="21600" y="16765"/>
                    <a:pt x="16537" y="21600"/>
                    <a:pt x="10291" y="21600"/>
                  </a:cubicBezTo>
                  <a:cubicBezTo>
                    <a:pt x="5860" y="21600"/>
                    <a:pt x="1837" y="19128"/>
                    <a:pt x="0" y="15277"/>
                  </a:cubicBezTo>
                </a:path>
              </a:pathLst>
            </a:custGeom>
            <a:noFill/>
            <a:ln w="6350" cap="flat">
              <a:solidFill>
                <a:srgbClr val="BFBFBF"/>
              </a:solidFill>
              <a:prstDash val="sysDash"/>
              <a:miter lim="800000"/>
              <a:headEnd type="oval" w="med" len="med"/>
              <a:tailEnd type="oval" w="med" len="med"/>
            </a:ln>
            <a:effectLst/>
          </p:spPr>
          <p:txBody>
            <a:bodyPr wrap="square" lIns="45719" tIns="45719" rIns="45719" bIns="45719" numCol="1" anchor="ctr">
              <a:noAutofit/>
            </a:bodyPr>
            <a:lstStyle/>
            <a:p>
              <a:pPr algn="ctr">
                <a:defRPr>
                  <a:solidFill>
                    <a:srgbClr val="F2F2F2"/>
                  </a:solidFill>
                </a:defRPr>
              </a:pPr>
              <a:endParaRPr/>
            </a:p>
          </p:txBody>
        </p:sp>
      </p:grpSp>
      <p:sp>
        <p:nvSpPr>
          <p:cNvPr id="337" name="Freeform 68"/>
          <p:cNvSpPr/>
          <p:nvPr/>
        </p:nvSpPr>
        <p:spPr>
          <a:xfrm>
            <a:off x="4159087" y="1900564"/>
            <a:ext cx="321663" cy="3003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70" y="0"/>
                  <a:pt x="21600" y="4187"/>
                  <a:pt x="21600" y="9365"/>
                </a:cubicBezTo>
                <a:cubicBezTo>
                  <a:pt x="21600" y="14531"/>
                  <a:pt x="16770" y="18730"/>
                  <a:pt x="10800" y="18730"/>
                </a:cubicBezTo>
                <a:cubicBezTo>
                  <a:pt x="10230" y="18730"/>
                  <a:pt x="9661" y="18696"/>
                  <a:pt x="9112" y="18617"/>
                </a:cubicBezTo>
                <a:cubicBezTo>
                  <a:pt x="6792" y="21093"/>
                  <a:pt x="4029" y="21532"/>
                  <a:pt x="1350" y="21600"/>
                </a:cubicBezTo>
                <a:cubicBezTo>
                  <a:pt x="1350" y="20992"/>
                  <a:pt x="1350" y="20992"/>
                  <a:pt x="1350" y="20992"/>
                </a:cubicBezTo>
                <a:cubicBezTo>
                  <a:pt x="2795" y="20238"/>
                  <a:pt x="4050" y="18865"/>
                  <a:pt x="4050" y="17289"/>
                </a:cubicBezTo>
                <a:cubicBezTo>
                  <a:pt x="4050" y="17064"/>
                  <a:pt x="4029" y="16850"/>
                  <a:pt x="4008" y="16647"/>
                </a:cubicBezTo>
                <a:cubicBezTo>
                  <a:pt x="1561" y="14925"/>
                  <a:pt x="0" y="12303"/>
                  <a:pt x="0" y="9365"/>
                </a:cubicBezTo>
                <a:cubicBezTo>
                  <a:pt x="0" y="4187"/>
                  <a:pt x="4830" y="0"/>
                  <a:pt x="10800" y="0"/>
                </a:cubicBezTo>
                <a:close/>
              </a:path>
            </a:pathLst>
          </a:custGeom>
          <a:solidFill>
            <a:srgbClr val="F5F5F5"/>
          </a:solidFill>
          <a:ln w="12700">
            <a:miter lim="400000"/>
          </a:ln>
        </p:spPr>
        <p:txBody>
          <a:bodyPr lIns="45719" rIns="45719"/>
          <a:lstStyle/>
          <a:p>
            <a:pPr>
              <a:defRPr>
                <a:solidFill>
                  <a:srgbClr val="F2F2F2"/>
                </a:solidFill>
              </a:defRPr>
            </a:pPr>
            <a:endParaRPr/>
          </a:p>
        </p:txBody>
      </p:sp>
      <p:grpSp>
        <p:nvGrpSpPr>
          <p:cNvPr id="346" name="组合 7"/>
          <p:cNvGrpSpPr/>
          <p:nvPr/>
        </p:nvGrpSpPr>
        <p:grpSpPr>
          <a:xfrm>
            <a:off x="4773983" y="3845862"/>
            <a:ext cx="1188485" cy="1258655"/>
            <a:chOff x="0" y="0"/>
            <a:chExt cx="1188484" cy="1258653"/>
          </a:xfrm>
        </p:grpSpPr>
        <p:grpSp>
          <p:nvGrpSpPr>
            <p:cNvPr id="344" name="组合 3"/>
            <p:cNvGrpSpPr/>
            <p:nvPr/>
          </p:nvGrpSpPr>
          <p:grpSpPr>
            <a:xfrm>
              <a:off x="0" y="0"/>
              <a:ext cx="1188485" cy="1258654"/>
              <a:chOff x="0" y="0"/>
              <a:chExt cx="1188484" cy="1258653"/>
            </a:xfrm>
          </p:grpSpPr>
          <p:grpSp>
            <p:nvGrpSpPr>
              <p:cNvPr id="342" name="组合 36"/>
              <p:cNvGrpSpPr/>
              <p:nvPr/>
            </p:nvGrpSpPr>
            <p:grpSpPr>
              <a:xfrm>
                <a:off x="70168" y="70169"/>
                <a:ext cx="1118317" cy="1118318"/>
                <a:chOff x="0" y="0"/>
                <a:chExt cx="1118316" cy="1118316"/>
              </a:xfrm>
            </p:grpSpPr>
            <p:sp>
              <p:nvSpPr>
                <p:cNvPr id="338" name="椭圆 37"/>
                <p:cNvSpPr/>
                <p:nvPr/>
              </p:nvSpPr>
              <p:spPr>
                <a:xfrm>
                  <a:off x="-1" y="-1"/>
                  <a:ext cx="1118318" cy="1118318"/>
                </a:xfrm>
                <a:prstGeom prst="ellipse">
                  <a:avLst/>
                </a:prstGeom>
                <a:solidFill>
                  <a:schemeClr val="accent2">
                    <a:alpha val="3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339" name="椭圆 38"/>
                <p:cNvSpPr/>
                <p:nvPr/>
              </p:nvSpPr>
              <p:spPr>
                <a:xfrm>
                  <a:off x="66902" y="66902"/>
                  <a:ext cx="984513" cy="984513"/>
                </a:xfrm>
                <a:prstGeom prst="ellipse">
                  <a:avLst/>
                </a:prstGeom>
                <a:solidFill>
                  <a:schemeClr val="accent2">
                    <a:alpha val="4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340" name="椭圆 39"/>
                <p:cNvSpPr/>
                <p:nvPr/>
              </p:nvSpPr>
              <p:spPr>
                <a:xfrm>
                  <a:off x="129735" y="129735"/>
                  <a:ext cx="858847" cy="858847"/>
                </a:xfrm>
                <a:prstGeom prst="ellipse">
                  <a:avLst/>
                </a:prstGeom>
                <a:solidFill>
                  <a:schemeClr val="accent2">
                    <a:alpha val="5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341" name="椭圆 40"/>
                <p:cNvSpPr/>
                <p:nvPr/>
              </p:nvSpPr>
              <p:spPr>
                <a:xfrm>
                  <a:off x="195081" y="195081"/>
                  <a:ext cx="728153" cy="728153"/>
                </a:xfrm>
                <a:prstGeom prst="ellipse">
                  <a:avLst/>
                </a:prstGeom>
                <a:solidFill>
                  <a:schemeClr val="accent2">
                    <a:alpha val="6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grpSp>
          <p:sp>
            <p:nvSpPr>
              <p:cNvPr id="343" name="弧形 23"/>
              <p:cNvSpPr/>
              <p:nvPr/>
            </p:nvSpPr>
            <p:spPr>
              <a:xfrm flipH="1">
                <a:off x="0" y="0"/>
                <a:ext cx="873934" cy="1258654"/>
              </a:xfrm>
              <a:custGeom>
                <a:avLst/>
                <a:gdLst/>
                <a:ahLst/>
                <a:cxnLst>
                  <a:cxn ang="0">
                    <a:pos x="wd2" y="hd2"/>
                  </a:cxn>
                  <a:cxn ang="5400000">
                    <a:pos x="wd2" y="hd2"/>
                  </a:cxn>
                  <a:cxn ang="10800000">
                    <a:pos x="wd2" y="hd2"/>
                  </a:cxn>
                  <a:cxn ang="16200000">
                    <a:pos x="wd2" y="hd2"/>
                  </a:cxn>
                </a:cxnLst>
                <a:rect l="0" t="0" r="r" b="b"/>
                <a:pathLst>
                  <a:path w="21600" h="21600" extrusionOk="0">
                    <a:moveTo>
                      <a:pt x="6046" y="0"/>
                    </a:moveTo>
                    <a:cubicBezTo>
                      <a:pt x="14636" y="0"/>
                      <a:pt x="21600" y="4835"/>
                      <a:pt x="21600" y="10800"/>
                    </a:cubicBezTo>
                    <a:cubicBezTo>
                      <a:pt x="21600" y="16765"/>
                      <a:pt x="14636" y="21600"/>
                      <a:pt x="6046" y="21600"/>
                    </a:cubicBezTo>
                    <a:cubicBezTo>
                      <a:pt x="3969" y="21600"/>
                      <a:pt x="1913" y="21311"/>
                      <a:pt x="0" y="20751"/>
                    </a:cubicBezTo>
                  </a:path>
                </a:pathLst>
              </a:custGeom>
              <a:noFill/>
              <a:ln w="6350" cap="flat">
                <a:solidFill>
                  <a:srgbClr val="BFBFBF"/>
                </a:solidFill>
                <a:prstDash val="sysDash"/>
                <a:miter lim="800000"/>
                <a:headEnd type="oval" w="med" len="med"/>
                <a:tailEnd type="oval" w="med" len="med"/>
              </a:ln>
              <a:effectLst/>
            </p:spPr>
            <p:txBody>
              <a:bodyPr wrap="square" lIns="45719" tIns="45719" rIns="45719" bIns="45719" numCol="1" anchor="ctr">
                <a:noAutofit/>
              </a:bodyPr>
              <a:lstStyle/>
              <a:p>
                <a:pPr algn="ctr">
                  <a:defRPr>
                    <a:solidFill>
                      <a:srgbClr val="F2F2F2"/>
                    </a:solidFill>
                  </a:defRPr>
                </a:pPr>
                <a:endParaRPr/>
              </a:p>
            </p:txBody>
          </p:sp>
        </p:grpSp>
        <p:sp>
          <p:nvSpPr>
            <p:cNvPr id="345" name="Freeform 205"/>
            <p:cNvSpPr/>
            <p:nvPr/>
          </p:nvSpPr>
          <p:spPr>
            <a:xfrm>
              <a:off x="504817" y="505339"/>
              <a:ext cx="250167" cy="249017"/>
            </a:xfrm>
            <a:custGeom>
              <a:avLst/>
              <a:gdLst/>
              <a:ahLst/>
              <a:cxnLst>
                <a:cxn ang="0">
                  <a:pos x="wd2" y="hd2"/>
                </a:cxn>
                <a:cxn ang="5400000">
                  <a:pos x="wd2" y="hd2"/>
                </a:cxn>
                <a:cxn ang="10800000">
                  <a:pos x="wd2" y="hd2"/>
                </a:cxn>
                <a:cxn ang="16200000">
                  <a:pos x="wd2" y="hd2"/>
                </a:cxn>
              </a:cxnLst>
              <a:rect l="0" t="0" r="r" b="b"/>
              <a:pathLst>
                <a:path w="21501" h="21501" extrusionOk="0">
                  <a:moveTo>
                    <a:pt x="20473" y="0"/>
                  </a:moveTo>
                  <a:cubicBezTo>
                    <a:pt x="12248" y="0"/>
                    <a:pt x="12248" y="0"/>
                    <a:pt x="12248" y="0"/>
                  </a:cubicBezTo>
                  <a:cubicBezTo>
                    <a:pt x="11681" y="0"/>
                    <a:pt x="10888" y="332"/>
                    <a:pt x="10492" y="728"/>
                  </a:cubicBezTo>
                  <a:cubicBezTo>
                    <a:pt x="297" y="10923"/>
                    <a:pt x="297" y="10923"/>
                    <a:pt x="297" y="10923"/>
                  </a:cubicBezTo>
                  <a:cubicBezTo>
                    <a:pt x="-99" y="11319"/>
                    <a:pt x="-99" y="11983"/>
                    <a:pt x="297" y="12380"/>
                  </a:cubicBezTo>
                  <a:cubicBezTo>
                    <a:pt x="9121" y="21204"/>
                    <a:pt x="9121" y="21204"/>
                    <a:pt x="9121" y="21204"/>
                  </a:cubicBezTo>
                  <a:cubicBezTo>
                    <a:pt x="9518" y="21600"/>
                    <a:pt x="10182" y="21600"/>
                    <a:pt x="10578" y="21204"/>
                  </a:cubicBezTo>
                  <a:cubicBezTo>
                    <a:pt x="20773" y="11009"/>
                    <a:pt x="20773" y="11009"/>
                    <a:pt x="20773" y="11009"/>
                  </a:cubicBezTo>
                  <a:cubicBezTo>
                    <a:pt x="21169" y="10613"/>
                    <a:pt x="21501" y="9820"/>
                    <a:pt x="21501" y="9253"/>
                  </a:cubicBezTo>
                  <a:cubicBezTo>
                    <a:pt x="21501" y="1028"/>
                    <a:pt x="21501" y="1028"/>
                    <a:pt x="21501" y="1028"/>
                  </a:cubicBezTo>
                  <a:cubicBezTo>
                    <a:pt x="21501" y="460"/>
                    <a:pt x="21041" y="0"/>
                    <a:pt x="20473" y="0"/>
                  </a:cubicBezTo>
                  <a:close/>
                  <a:moveTo>
                    <a:pt x="15333" y="8224"/>
                  </a:moveTo>
                  <a:cubicBezTo>
                    <a:pt x="14197" y="8224"/>
                    <a:pt x="13277" y="7304"/>
                    <a:pt x="13277" y="6168"/>
                  </a:cubicBezTo>
                  <a:cubicBezTo>
                    <a:pt x="13277" y="5033"/>
                    <a:pt x="14197" y="4112"/>
                    <a:pt x="15333" y="4112"/>
                  </a:cubicBezTo>
                  <a:cubicBezTo>
                    <a:pt x="16468" y="4112"/>
                    <a:pt x="17389" y="5033"/>
                    <a:pt x="17389" y="6168"/>
                  </a:cubicBezTo>
                  <a:cubicBezTo>
                    <a:pt x="17389" y="7304"/>
                    <a:pt x="16468" y="8224"/>
                    <a:pt x="15333" y="8224"/>
                  </a:cubicBezTo>
                  <a:close/>
                </a:path>
              </a:pathLst>
            </a:custGeom>
            <a:solidFill>
              <a:srgbClr val="F5F5F5"/>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grpSp>
        <p:nvGrpSpPr>
          <p:cNvPr id="355" name="组合 2"/>
          <p:cNvGrpSpPr/>
          <p:nvPr/>
        </p:nvGrpSpPr>
        <p:grpSpPr>
          <a:xfrm>
            <a:off x="5244439" y="2256582"/>
            <a:ext cx="1678000" cy="1678086"/>
            <a:chOff x="0" y="0"/>
            <a:chExt cx="1677998" cy="1678084"/>
          </a:xfrm>
        </p:grpSpPr>
        <p:grpSp>
          <p:nvGrpSpPr>
            <p:cNvPr id="353" name="组合 5"/>
            <p:cNvGrpSpPr/>
            <p:nvPr/>
          </p:nvGrpSpPr>
          <p:grpSpPr>
            <a:xfrm>
              <a:off x="0" y="-1"/>
              <a:ext cx="1677999" cy="1678086"/>
              <a:chOff x="0" y="0"/>
              <a:chExt cx="1677998" cy="1678084"/>
            </a:xfrm>
          </p:grpSpPr>
          <p:grpSp>
            <p:nvGrpSpPr>
              <p:cNvPr id="351" name="组合 31"/>
              <p:cNvGrpSpPr/>
              <p:nvPr/>
            </p:nvGrpSpPr>
            <p:grpSpPr>
              <a:xfrm>
                <a:off x="0" y="96968"/>
                <a:ext cx="1581117" cy="1581117"/>
                <a:chOff x="0" y="0"/>
                <a:chExt cx="1581116" cy="1581116"/>
              </a:xfrm>
            </p:grpSpPr>
            <p:sp>
              <p:nvSpPr>
                <p:cNvPr id="347" name="椭圆 32"/>
                <p:cNvSpPr/>
                <p:nvPr/>
              </p:nvSpPr>
              <p:spPr>
                <a:xfrm rot="8179333">
                  <a:off x="231400" y="231400"/>
                  <a:ext cx="1118317" cy="1118317"/>
                </a:xfrm>
                <a:prstGeom prst="ellips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348" name="椭圆 33"/>
                <p:cNvSpPr/>
                <p:nvPr/>
              </p:nvSpPr>
              <p:spPr>
                <a:xfrm rot="8179333">
                  <a:off x="298302" y="298302"/>
                  <a:ext cx="984513" cy="984513"/>
                </a:xfrm>
                <a:prstGeom prst="ellipse">
                  <a:avLst/>
                </a:prstGeom>
                <a:solidFill>
                  <a:schemeClr val="accent1">
                    <a:alpha val="4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349" name="椭圆 34"/>
                <p:cNvSpPr/>
                <p:nvPr/>
              </p:nvSpPr>
              <p:spPr>
                <a:xfrm rot="8179333">
                  <a:off x="361134" y="361135"/>
                  <a:ext cx="858847" cy="858847"/>
                </a:xfrm>
                <a:prstGeom prst="ellipse">
                  <a:avLst/>
                </a:prstGeom>
                <a:solidFill>
                  <a:schemeClr val="accent1">
                    <a:alpha val="5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350" name="椭圆 35"/>
                <p:cNvSpPr/>
                <p:nvPr/>
              </p:nvSpPr>
              <p:spPr>
                <a:xfrm rot="8179333">
                  <a:off x="426482" y="426482"/>
                  <a:ext cx="728153" cy="728153"/>
                </a:xfrm>
                <a:prstGeom prst="ellipse">
                  <a:avLst/>
                </a:prstGeom>
                <a:solidFill>
                  <a:schemeClr val="accent1">
                    <a:alpha val="6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grpSp>
          <p:sp>
            <p:nvSpPr>
              <p:cNvPr id="352" name="弧形 24"/>
              <p:cNvSpPr/>
              <p:nvPr/>
            </p:nvSpPr>
            <p:spPr>
              <a:xfrm rot="8179333" flipH="1">
                <a:off x="366229" y="177344"/>
                <a:ext cx="1018023" cy="1258682"/>
              </a:xfrm>
              <a:custGeom>
                <a:avLst/>
                <a:gdLst/>
                <a:ahLst/>
                <a:cxnLst>
                  <a:cxn ang="0">
                    <a:pos x="wd2" y="hd2"/>
                  </a:cxn>
                  <a:cxn ang="5400000">
                    <a:pos x="wd2" y="hd2"/>
                  </a:cxn>
                  <a:cxn ang="10800000">
                    <a:pos x="wd2" y="hd2"/>
                  </a:cxn>
                  <a:cxn ang="16200000">
                    <a:pos x="wd2" y="hd2"/>
                  </a:cxn>
                </a:cxnLst>
                <a:rect l="0" t="0" r="r" b="b"/>
                <a:pathLst>
                  <a:path w="20021" h="20255" extrusionOk="0">
                    <a:moveTo>
                      <a:pt x="0" y="2162"/>
                    </a:moveTo>
                    <a:lnTo>
                      <a:pt x="0" y="2162"/>
                    </a:lnTo>
                    <a:cubicBezTo>
                      <a:pt x="5376" y="-1292"/>
                      <a:pt x="13157" y="-526"/>
                      <a:pt x="17378" y="3873"/>
                    </a:cubicBezTo>
                    <a:cubicBezTo>
                      <a:pt x="21600" y="8272"/>
                      <a:pt x="20664" y="14638"/>
                      <a:pt x="15288" y="18093"/>
                    </a:cubicBezTo>
                    <a:cubicBezTo>
                      <a:pt x="13028" y="19545"/>
                      <a:pt x="10222" y="20308"/>
                      <a:pt x="7349" y="20252"/>
                    </a:cubicBezTo>
                  </a:path>
                </a:pathLst>
              </a:custGeom>
              <a:noFill/>
              <a:ln w="6350" cap="flat">
                <a:solidFill>
                  <a:srgbClr val="BFBFBF"/>
                </a:solidFill>
                <a:prstDash val="sysDash"/>
                <a:miter lim="800000"/>
                <a:headEnd type="oval" w="med" len="med"/>
                <a:tailEnd type="oval" w="med" len="med"/>
              </a:ln>
              <a:effectLst/>
            </p:spPr>
            <p:txBody>
              <a:bodyPr wrap="square" lIns="45719" tIns="45719" rIns="45719" bIns="45719" numCol="1" anchor="ctr">
                <a:noAutofit/>
              </a:bodyPr>
              <a:lstStyle/>
              <a:p>
                <a:pPr algn="ctr">
                  <a:defRPr>
                    <a:solidFill>
                      <a:srgbClr val="F2F2F2"/>
                    </a:solidFill>
                  </a:defRPr>
                </a:pPr>
                <a:endParaRPr/>
              </a:p>
            </p:txBody>
          </p:sp>
        </p:grpSp>
        <p:sp>
          <p:nvSpPr>
            <p:cNvPr id="354" name="Freeform 80"/>
            <p:cNvSpPr/>
            <p:nvPr/>
          </p:nvSpPr>
          <p:spPr>
            <a:xfrm>
              <a:off x="697254" y="791206"/>
              <a:ext cx="225959" cy="197155"/>
            </a:xfrm>
            <a:custGeom>
              <a:avLst/>
              <a:gdLst/>
              <a:ahLst/>
              <a:cxnLst>
                <a:cxn ang="0">
                  <a:pos x="wd2" y="hd2"/>
                </a:cxn>
                <a:cxn ang="5400000">
                  <a:pos x="wd2" y="hd2"/>
                </a:cxn>
                <a:cxn ang="10800000">
                  <a:pos x="wd2" y="hd2"/>
                </a:cxn>
                <a:cxn ang="16200000">
                  <a:pos x="wd2" y="hd2"/>
                </a:cxn>
              </a:cxnLst>
              <a:rect l="0" t="0" r="r" b="b"/>
              <a:pathLst>
                <a:path w="21600" h="21600" extrusionOk="0">
                  <a:moveTo>
                    <a:pt x="17550" y="0"/>
                  </a:moveTo>
                  <a:cubicBezTo>
                    <a:pt x="4050" y="0"/>
                    <a:pt x="4050" y="0"/>
                    <a:pt x="4050" y="0"/>
                  </a:cubicBezTo>
                  <a:cubicBezTo>
                    <a:pt x="0" y="4629"/>
                    <a:pt x="0" y="4629"/>
                    <a:pt x="0" y="4629"/>
                  </a:cubicBezTo>
                  <a:cubicBezTo>
                    <a:pt x="0" y="20829"/>
                    <a:pt x="0" y="20829"/>
                    <a:pt x="0" y="20829"/>
                  </a:cubicBezTo>
                  <a:cubicBezTo>
                    <a:pt x="0" y="21250"/>
                    <a:pt x="306" y="21600"/>
                    <a:pt x="675" y="21600"/>
                  </a:cubicBezTo>
                  <a:cubicBezTo>
                    <a:pt x="20925" y="21600"/>
                    <a:pt x="20925" y="21600"/>
                    <a:pt x="20925" y="21600"/>
                  </a:cubicBezTo>
                  <a:cubicBezTo>
                    <a:pt x="21294" y="21600"/>
                    <a:pt x="21600" y="21250"/>
                    <a:pt x="21600" y="20829"/>
                  </a:cubicBezTo>
                  <a:cubicBezTo>
                    <a:pt x="21600" y="4629"/>
                    <a:pt x="21600" y="4629"/>
                    <a:pt x="21600" y="4629"/>
                  </a:cubicBezTo>
                  <a:lnTo>
                    <a:pt x="17550" y="0"/>
                  </a:lnTo>
                  <a:close/>
                  <a:moveTo>
                    <a:pt x="10800" y="18514"/>
                  </a:moveTo>
                  <a:cubicBezTo>
                    <a:pt x="4050" y="12343"/>
                    <a:pt x="4050" y="12343"/>
                    <a:pt x="4050" y="12343"/>
                  </a:cubicBezTo>
                  <a:cubicBezTo>
                    <a:pt x="8100" y="12343"/>
                    <a:pt x="8100" y="12343"/>
                    <a:pt x="8100" y="12343"/>
                  </a:cubicBezTo>
                  <a:cubicBezTo>
                    <a:pt x="8100" y="7714"/>
                    <a:pt x="8100" y="7714"/>
                    <a:pt x="8100" y="7714"/>
                  </a:cubicBezTo>
                  <a:cubicBezTo>
                    <a:pt x="13500" y="7714"/>
                    <a:pt x="13500" y="7714"/>
                    <a:pt x="13500" y="7714"/>
                  </a:cubicBezTo>
                  <a:cubicBezTo>
                    <a:pt x="13500" y="12343"/>
                    <a:pt x="13500" y="12343"/>
                    <a:pt x="13500" y="12343"/>
                  </a:cubicBezTo>
                  <a:cubicBezTo>
                    <a:pt x="17550" y="12343"/>
                    <a:pt x="17550" y="12343"/>
                    <a:pt x="17550" y="12343"/>
                  </a:cubicBezTo>
                  <a:lnTo>
                    <a:pt x="10800" y="18514"/>
                  </a:lnTo>
                  <a:close/>
                  <a:moveTo>
                    <a:pt x="3259" y="3086"/>
                  </a:moveTo>
                  <a:cubicBezTo>
                    <a:pt x="4609" y="1543"/>
                    <a:pt x="4609" y="1543"/>
                    <a:pt x="4609" y="1543"/>
                  </a:cubicBezTo>
                  <a:cubicBezTo>
                    <a:pt x="16991" y="1543"/>
                    <a:pt x="16991" y="1543"/>
                    <a:pt x="16991" y="1543"/>
                  </a:cubicBezTo>
                  <a:cubicBezTo>
                    <a:pt x="18341" y="3086"/>
                    <a:pt x="18341" y="3086"/>
                    <a:pt x="18341" y="3086"/>
                  </a:cubicBezTo>
                  <a:lnTo>
                    <a:pt x="3259" y="3086"/>
                  </a:lnTo>
                  <a:close/>
                </a:path>
              </a:pathLst>
            </a:custGeom>
            <a:solidFill>
              <a:srgbClr val="F5F5F5"/>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grpSp>
        <p:nvGrpSpPr>
          <p:cNvPr id="364" name="组合 8"/>
          <p:cNvGrpSpPr/>
          <p:nvPr/>
        </p:nvGrpSpPr>
        <p:grpSpPr>
          <a:xfrm>
            <a:off x="6675665" y="4591594"/>
            <a:ext cx="1656218" cy="1656216"/>
            <a:chOff x="0" y="0"/>
            <a:chExt cx="1656216" cy="1656215"/>
          </a:xfrm>
        </p:grpSpPr>
        <p:grpSp>
          <p:nvGrpSpPr>
            <p:cNvPr id="362" name="组合 6"/>
            <p:cNvGrpSpPr/>
            <p:nvPr/>
          </p:nvGrpSpPr>
          <p:grpSpPr>
            <a:xfrm>
              <a:off x="0" y="-1"/>
              <a:ext cx="1656217" cy="1656217"/>
              <a:chOff x="0" y="0"/>
              <a:chExt cx="1656216" cy="1656215"/>
            </a:xfrm>
          </p:grpSpPr>
          <p:grpSp>
            <p:nvGrpSpPr>
              <p:cNvPr id="360" name="组合 41"/>
              <p:cNvGrpSpPr/>
              <p:nvPr/>
            </p:nvGrpSpPr>
            <p:grpSpPr>
              <a:xfrm>
                <a:off x="0" y="97782"/>
                <a:ext cx="1558433" cy="1558434"/>
                <a:chOff x="0" y="0"/>
                <a:chExt cx="1558432" cy="1558432"/>
              </a:xfrm>
            </p:grpSpPr>
            <p:sp>
              <p:nvSpPr>
                <p:cNvPr id="356" name="椭圆 42"/>
                <p:cNvSpPr/>
                <p:nvPr/>
              </p:nvSpPr>
              <p:spPr>
                <a:xfrm rot="7511649">
                  <a:off x="220058" y="220058"/>
                  <a:ext cx="1118317" cy="1118317"/>
                </a:xfrm>
                <a:prstGeom prst="ellips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357" name="椭圆 43"/>
                <p:cNvSpPr/>
                <p:nvPr/>
              </p:nvSpPr>
              <p:spPr>
                <a:xfrm rot="7511649">
                  <a:off x="286959" y="286960"/>
                  <a:ext cx="984513" cy="984513"/>
                </a:xfrm>
                <a:prstGeom prst="ellipse">
                  <a:avLst/>
                </a:prstGeom>
                <a:solidFill>
                  <a:schemeClr val="accent4">
                    <a:alpha val="4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358" name="椭圆 44"/>
                <p:cNvSpPr/>
                <p:nvPr/>
              </p:nvSpPr>
              <p:spPr>
                <a:xfrm rot="7511649">
                  <a:off x="349792" y="349793"/>
                  <a:ext cx="858847" cy="858847"/>
                </a:xfrm>
                <a:prstGeom prst="ellipse">
                  <a:avLst/>
                </a:prstGeom>
                <a:solidFill>
                  <a:schemeClr val="accent4">
                    <a:alpha val="5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sp>
              <p:nvSpPr>
                <p:cNvPr id="359" name="椭圆 45"/>
                <p:cNvSpPr/>
                <p:nvPr/>
              </p:nvSpPr>
              <p:spPr>
                <a:xfrm rot="7511649">
                  <a:off x="415140" y="415140"/>
                  <a:ext cx="728153" cy="728153"/>
                </a:xfrm>
                <a:prstGeom prst="ellipse">
                  <a:avLst/>
                </a:prstGeom>
                <a:solidFill>
                  <a:schemeClr val="accent4">
                    <a:alpha val="60000"/>
                  </a:schemeClr>
                </a:solidFill>
                <a:ln w="12700" cap="flat">
                  <a:noFill/>
                  <a:miter lim="400000"/>
                </a:ln>
                <a:effectLst/>
              </p:spPr>
              <p:txBody>
                <a:bodyPr wrap="square" lIns="45719" tIns="45719" rIns="45719" bIns="45719" numCol="1" anchor="ctr">
                  <a:noAutofit/>
                </a:bodyPr>
                <a:lstStyle/>
                <a:p>
                  <a:pPr algn="ctr">
                    <a:defRPr>
                      <a:solidFill>
                        <a:srgbClr val="EDAC5D"/>
                      </a:solidFill>
                    </a:defRPr>
                  </a:pPr>
                  <a:endParaRPr/>
                </a:p>
              </p:txBody>
            </p:sp>
          </p:grpSp>
          <p:sp>
            <p:nvSpPr>
              <p:cNvPr id="361" name="弧形 46"/>
              <p:cNvSpPr/>
              <p:nvPr/>
            </p:nvSpPr>
            <p:spPr>
              <a:xfrm rot="7511649" flipH="1">
                <a:off x="634106" y="-3353"/>
                <a:ext cx="644302" cy="1258655"/>
              </a:xfrm>
              <a:custGeom>
                <a:avLst/>
                <a:gdLst/>
                <a:ahLst/>
                <a:cxnLst>
                  <a:cxn ang="0">
                    <a:pos x="wd2" y="hd2"/>
                  </a:cxn>
                  <a:cxn ang="5400000">
                    <a:pos x="wd2" y="hd2"/>
                  </a:cxn>
                  <a:cxn ang="10800000">
                    <a:pos x="wd2" y="hd2"/>
                  </a:cxn>
                  <a:cxn ang="16200000">
                    <a:pos x="wd2" y="hd2"/>
                  </a:cxn>
                </a:cxnLst>
                <a:rect l="0" t="0" r="r" b="b"/>
                <a:pathLst>
                  <a:path w="21600" h="21600" extrusionOk="0">
                    <a:moveTo>
                      <a:pt x="502" y="0"/>
                    </a:moveTo>
                    <a:cubicBezTo>
                      <a:pt x="12154" y="0"/>
                      <a:pt x="21600" y="4835"/>
                      <a:pt x="21600" y="10800"/>
                    </a:cubicBezTo>
                    <a:cubicBezTo>
                      <a:pt x="21600" y="16765"/>
                      <a:pt x="12154" y="21600"/>
                      <a:pt x="502" y="21600"/>
                    </a:cubicBezTo>
                    <a:cubicBezTo>
                      <a:pt x="335" y="21600"/>
                      <a:pt x="167" y="21599"/>
                      <a:pt x="0" y="21597"/>
                    </a:cubicBezTo>
                  </a:path>
                </a:pathLst>
              </a:custGeom>
              <a:noFill/>
              <a:ln w="6350" cap="flat">
                <a:solidFill>
                  <a:srgbClr val="BFBFBF"/>
                </a:solidFill>
                <a:prstDash val="sysDash"/>
                <a:miter lim="800000"/>
                <a:headEnd type="oval" w="med" len="med"/>
                <a:tailEnd type="oval" w="med" len="med"/>
              </a:ln>
              <a:effectLst/>
            </p:spPr>
            <p:txBody>
              <a:bodyPr wrap="square" lIns="45719" tIns="45719" rIns="45719" bIns="45719" numCol="1" anchor="ctr">
                <a:noAutofit/>
              </a:bodyPr>
              <a:lstStyle/>
              <a:p>
                <a:pPr algn="ctr">
                  <a:defRPr>
                    <a:solidFill>
                      <a:srgbClr val="F2F2F2"/>
                    </a:solidFill>
                  </a:defRPr>
                </a:pPr>
                <a:endParaRPr/>
              </a:p>
            </p:txBody>
          </p:sp>
        </p:grpSp>
        <p:sp>
          <p:nvSpPr>
            <p:cNvPr id="363" name="Freeform 49"/>
            <p:cNvSpPr/>
            <p:nvPr/>
          </p:nvSpPr>
          <p:spPr>
            <a:xfrm>
              <a:off x="667751" y="765965"/>
              <a:ext cx="222927" cy="222065"/>
            </a:xfrm>
            <a:custGeom>
              <a:avLst/>
              <a:gdLst/>
              <a:ahLst/>
              <a:cxnLst>
                <a:cxn ang="0">
                  <a:pos x="wd2" y="hd2"/>
                </a:cxn>
                <a:cxn ang="5400000">
                  <a:pos x="wd2" y="hd2"/>
                </a:cxn>
                <a:cxn ang="10800000">
                  <a:pos x="wd2" y="hd2"/>
                </a:cxn>
                <a:cxn ang="16200000">
                  <a:pos x="wd2" y="hd2"/>
                </a:cxn>
              </a:cxnLst>
              <a:rect l="0" t="0" r="r" b="b"/>
              <a:pathLst>
                <a:path w="21600" h="21600" extrusionOk="0">
                  <a:moveTo>
                    <a:pt x="18225" y="0"/>
                  </a:moveTo>
                  <a:cubicBezTo>
                    <a:pt x="20092" y="0"/>
                    <a:pt x="21600" y="1508"/>
                    <a:pt x="21600" y="3375"/>
                  </a:cubicBezTo>
                  <a:cubicBezTo>
                    <a:pt x="21600" y="4134"/>
                    <a:pt x="21347" y="4841"/>
                    <a:pt x="20925" y="5400"/>
                  </a:cubicBezTo>
                  <a:cubicBezTo>
                    <a:pt x="19575" y="6750"/>
                    <a:pt x="19575" y="6750"/>
                    <a:pt x="19575" y="6750"/>
                  </a:cubicBezTo>
                  <a:cubicBezTo>
                    <a:pt x="14850" y="2025"/>
                    <a:pt x="14850" y="2025"/>
                    <a:pt x="14850" y="2025"/>
                  </a:cubicBezTo>
                  <a:cubicBezTo>
                    <a:pt x="16200" y="675"/>
                    <a:pt x="16200" y="675"/>
                    <a:pt x="16200" y="675"/>
                  </a:cubicBezTo>
                  <a:cubicBezTo>
                    <a:pt x="16759" y="253"/>
                    <a:pt x="17466" y="0"/>
                    <a:pt x="18225" y="0"/>
                  </a:cubicBezTo>
                  <a:close/>
                  <a:moveTo>
                    <a:pt x="1350" y="15525"/>
                  </a:moveTo>
                  <a:cubicBezTo>
                    <a:pt x="0" y="21600"/>
                    <a:pt x="0" y="21600"/>
                    <a:pt x="0" y="21600"/>
                  </a:cubicBezTo>
                  <a:cubicBezTo>
                    <a:pt x="6075" y="20250"/>
                    <a:pt x="6075" y="20250"/>
                    <a:pt x="6075" y="20250"/>
                  </a:cubicBezTo>
                  <a:cubicBezTo>
                    <a:pt x="18562" y="7762"/>
                    <a:pt x="18562" y="7762"/>
                    <a:pt x="18562" y="7762"/>
                  </a:cubicBezTo>
                  <a:cubicBezTo>
                    <a:pt x="13838" y="3038"/>
                    <a:pt x="13838" y="3038"/>
                    <a:pt x="13838" y="3038"/>
                  </a:cubicBezTo>
                  <a:lnTo>
                    <a:pt x="1350" y="15525"/>
                  </a:lnTo>
                  <a:close/>
                  <a:moveTo>
                    <a:pt x="15093" y="7668"/>
                  </a:moveTo>
                  <a:cubicBezTo>
                    <a:pt x="5643" y="17118"/>
                    <a:pt x="5643" y="17118"/>
                    <a:pt x="5643" y="17118"/>
                  </a:cubicBezTo>
                  <a:cubicBezTo>
                    <a:pt x="4482" y="15957"/>
                    <a:pt x="4482" y="15957"/>
                    <a:pt x="4482" y="15957"/>
                  </a:cubicBezTo>
                  <a:cubicBezTo>
                    <a:pt x="13932" y="6507"/>
                    <a:pt x="13932" y="6507"/>
                    <a:pt x="13932" y="6507"/>
                  </a:cubicBezTo>
                  <a:lnTo>
                    <a:pt x="15093" y="7668"/>
                  </a:lnTo>
                  <a:close/>
                </a:path>
              </a:pathLst>
            </a:custGeom>
            <a:solidFill>
              <a:srgbClr val="F5F5F5"/>
            </a:solidFill>
            <a:ln w="12700" cap="flat">
              <a:noFill/>
              <a:miter lim="400000"/>
            </a:ln>
            <a:effectLst/>
          </p:spPr>
          <p:txBody>
            <a:bodyPr wrap="square" lIns="45719" tIns="45719" rIns="45719" bIns="45719" numCol="1" anchor="t">
              <a:noAutofit/>
            </a:bodyPr>
            <a:lstStyle/>
            <a:p>
              <a:pPr>
                <a:defRPr>
                  <a:solidFill>
                    <a:srgbClr val="F2F2F2"/>
                  </a:solidFill>
                </a:defRPr>
              </a:pPr>
              <a:endParaRPr/>
            </a:p>
          </p:txBody>
        </p:sp>
      </p:grpSp>
      <p:sp>
        <p:nvSpPr>
          <p:cNvPr id="365" name="文本框 52"/>
          <p:cNvSpPr txBox="1"/>
          <p:nvPr/>
        </p:nvSpPr>
        <p:spPr>
          <a:xfrm>
            <a:off x="7080350" y="2120675"/>
            <a:ext cx="1971348"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a:solidFill>
                  <a:schemeClr val="accent1"/>
                </a:solidFill>
                <a:latin typeface="方正大标宋简体"/>
                <a:ea typeface="方正大标宋简体"/>
                <a:cs typeface="方正大标宋简体"/>
                <a:sym typeface="方正大标宋简体"/>
              </a:defRPr>
            </a:lvl1pPr>
          </a:lstStyle>
          <a:p>
            <a:r>
              <a:rPr b="1" dirty="0" err="1"/>
              <a:t>博主推荐</a:t>
            </a:r>
            <a:endParaRPr b="1" dirty="0"/>
          </a:p>
        </p:txBody>
      </p:sp>
      <p:sp>
        <p:nvSpPr>
          <p:cNvPr id="366" name="文本框 53"/>
          <p:cNvSpPr txBox="1"/>
          <p:nvPr/>
        </p:nvSpPr>
        <p:spPr>
          <a:xfrm>
            <a:off x="7066630" y="2727152"/>
            <a:ext cx="1998786" cy="2156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130000"/>
              </a:lnSpc>
              <a:defRPr sz="2000">
                <a:solidFill>
                  <a:srgbClr val="797979"/>
                </a:solidFill>
              </a:defRPr>
            </a:pPr>
            <a:r>
              <a:rPr dirty="0" err="1">
                <a:latin typeface="方正兰亭黑简体"/>
                <a:ea typeface="方正兰亭黑简体"/>
                <a:cs typeface="方正兰亭黑简体"/>
                <a:sym typeface="方正兰亭黑简体"/>
              </a:rPr>
              <a:t>综合微博、</a:t>
            </a:r>
            <a:r>
              <a:rPr dirty="0" err="1"/>
              <a:t>b</a:t>
            </a:r>
            <a:r>
              <a:rPr dirty="0" err="1">
                <a:latin typeface="方正兰亭黑简体"/>
                <a:ea typeface="方正兰亭黑简体"/>
                <a:cs typeface="方正兰亭黑简体"/>
                <a:sym typeface="方正兰亭黑简体"/>
              </a:rPr>
              <a:t>站数据，个性化推荐微博博主，</a:t>
            </a:r>
            <a:r>
              <a:rPr dirty="0" err="1"/>
              <a:t>b</a:t>
            </a:r>
            <a:r>
              <a:rPr dirty="0" err="1">
                <a:latin typeface="方正兰亭黑简体"/>
                <a:ea typeface="方正兰亭黑简体"/>
                <a:cs typeface="方正兰亭黑简体"/>
                <a:sym typeface="方正兰亭黑简体"/>
              </a:rPr>
              <a:t>站博主</a:t>
            </a:r>
            <a:endParaRPr dirty="0">
              <a:solidFill>
                <a:srgbClr val="F2F2F2"/>
              </a:solidFill>
            </a:endParaRPr>
          </a:p>
        </p:txBody>
      </p:sp>
      <p:sp>
        <p:nvSpPr>
          <p:cNvPr id="367" name="文本框 61"/>
          <p:cNvSpPr txBox="1"/>
          <p:nvPr/>
        </p:nvSpPr>
        <p:spPr>
          <a:xfrm>
            <a:off x="2006753" y="3244943"/>
            <a:ext cx="2281417"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3200">
                <a:solidFill>
                  <a:schemeClr val="accent2"/>
                </a:solidFill>
                <a:latin typeface="方正大标宋简体"/>
                <a:ea typeface="方正大标宋简体"/>
                <a:cs typeface="方正大标宋简体"/>
                <a:sym typeface="方正大标宋简体"/>
              </a:defRPr>
            </a:lvl1pPr>
          </a:lstStyle>
          <a:p>
            <a:r>
              <a:rPr b="1" dirty="0" err="1"/>
              <a:t>娱乐推荐</a:t>
            </a:r>
            <a:endParaRPr b="1" dirty="0"/>
          </a:p>
        </p:txBody>
      </p:sp>
      <p:sp>
        <p:nvSpPr>
          <p:cNvPr id="368" name="文本框 62"/>
          <p:cNvSpPr txBox="1"/>
          <p:nvPr/>
        </p:nvSpPr>
        <p:spPr>
          <a:xfrm>
            <a:off x="1983399" y="3971897"/>
            <a:ext cx="2291140" cy="137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lnSpc>
                <a:spcPct val="130000"/>
              </a:lnSpc>
              <a:defRPr sz="2000">
                <a:solidFill>
                  <a:srgbClr val="797979"/>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dirty="0" err="1">
                <a:latin typeface="方正兰亭黑简体"/>
                <a:ea typeface="方正兰亭黑简体"/>
                <a:cs typeface="方正兰亭黑简体"/>
                <a:sym typeface="方正兰亭黑简体"/>
              </a:rPr>
              <a:t>结合豆瓣中的图书、电影等数据，进行个性化推荐</a:t>
            </a:r>
            <a:endParaRPr dirty="0">
              <a:latin typeface="方正兰亭黑简体"/>
              <a:ea typeface="方正兰亭黑简体"/>
              <a:cs typeface="方正兰亭黑简体"/>
              <a:sym typeface="方正兰亭黑简体"/>
            </a:endParaRPr>
          </a:p>
        </p:txBody>
      </p:sp>
      <p:grpSp>
        <p:nvGrpSpPr>
          <p:cNvPr id="377" name="组合 63"/>
          <p:cNvGrpSpPr/>
          <p:nvPr/>
        </p:nvGrpSpPr>
        <p:grpSpPr>
          <a:xfrm>
            <a:off x="-1" y="378661"/>
            <a:ext cx="12197155" cy="771955"/>
            <a:chOff x="0" y="0"/>
            <a:chExt cx="12197153" cy="771953"/>
          </a:xfrm>
        </p:grpSpPr>
        <p:grpSp>
          <p:nvGrpSpPr>
            <p:cNvPr id="373" name="组合 64"/>
            <p:cNvGrpSpPr/>
            <p:nvPr/>
          </p:nvGrpSpPr>
          <p:grpSpPr>
            <a:xfrm>
              <a:off x="0" y="16989"/>
              <a:ext cx="814276" cy="670131"/>
              <a:chOff x="0" y="0"/>
              <a:chExt cx="814275" cy="670129"/>
            </a:xfrm>
          </p:grpSpPr>
          <p:sp>
            <p:nvSpPr>
              <p:cNvPr id="369" name="矩形 68"/>
              <p:cNvSpPr/>
              <p:nvPr/>
            </p:nvSpPr>
            <p:spPr>
              <a:xfrm>
                <a:off x="0" y="0"/>
                <a:ext cx="814276" cy="155359"/>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370" name="矩形 69"/>
              <p:cNvSpPr/>
              <p:nvPr/>
            </p:nvSpPr>
            <p:spPr>
              <a:xfrm>
                <a:off x="0" y="171590"/>
                <a:ext cx="814276" cy="155359"/>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371" name="矩形 70"/>
              <p:cNvSpPr/>
              <p:nvPr/>
            </p:nvSpPr>
            <p:spPr>
              <a:xfrm>
                <a:off x="0" y="343180"/>
                <a:ext cx="814276" cy="155359"/>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372" name="矩形 71"/>
              <p:cNvSpPr/>
              <p:nvPr/>
            </p:nvSpPr>
            <p:spPr>
              <a:xfrm>
                <a:off x="0" y="514771"/>
                <a:ext cx="814276" cy="155359"/>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374" name="文本框 65"/>
            <p:cNvSpPr txBox="1"/>
            <p:nvPr/>
          </p:nvSpPr>
          <p:spPr>
            <a:xfrm>
              <a:off x="840943" y="0"/>
              <a:ext cx="2065974"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400">
                  <a:solidFill>
                    <a:srgbClr val="232226"/>
                  </a:solidFill>
                  <a:latin typeface="方正大标宋简体"/>
                  <a:ea typeface="方正大标宋简体"/>
                  <a:cs typeface="方正大标宋简体"/>
                  <a:sym typeface="方正大标宋简体"/>
                </a:defRPr>
              </a:lvl1pPr>
            </a:lstStyle>
            <a:p>
              <a:r>
                <a:t>综合分析推荐</a:t>
              </a:r>
            </a:p>
          </p:txBody>
        </p:sp>
        <p:sp>
          <p:nvSpPr>
            <p:cNvPr id="375" name="文本框 66"/>
            <p:cNvSpPr txBox="1"/>
            <p:nvPr/>
          </p:nvSpPr>
          <p:spPr>
            <a:xfrm>
              <a:off x="864758" y="363013"/>
              <a:ext cx="3266123"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a:solidFill>
                    <a:srgbClr val="808080"/>
                  </a:solidFill>
                  <a:latin typeface="方正兰亭黑简体"/>
                  <a:ea typeface="方正兰亭黑简体"/>
                  <a:cs typeface="方正兰亭黑简体"/>
                  <a:sym typeface="方正兰亭黑简体"/>
                </a:defRPr>
              </a:lvl1pPr>
            </a:lstStyle>
            <a:p>
              <a:pPr>
                <a:defRPr>
                  <a:latin typeface="Nexa Light"/>
                  <a:ea typeface="Nexa Light"/>
                  <a:cs typeface="Nexa Light"/>
                  <a:sym typeface="Nexa Light"/>
                </a:defRPr>
              </a:pPr>
              <a:r>
                <a:rPr>
                  <a:latin typeface="方正兰亭黑简体"/>
                  <a:ea typeface="方正兰亭黑简体"/>
                  <a:cs typeface="方正兰亭黑简体"/>
                  <a:sym typeface="方正兰亭黑简体"/>
                </a:rPr>
                <a:t>数据的分析推荐</a:t>
              </a:r>
            </a:p>
          </p:txBody>
        </p:sp>
        <p:sp>
          <p:nvSpPr>
            <p:cNvPr id="376" name="矩形 67"/>
            <p:cNvSpPr/>
            <p:nvPr/>
          </p:nvSpPr>
          <p:spPr>
            <a:xfrm>
              <a:off x="3917153" y="528344"/>
              <a:ext cx="8280001" cy="36001"/>
            </a:xfrm>
            <a:prstGeom prst="rect">
              <a:avLst/>
            </a:prstGeom>
            <a:gradFill flip="none" rotWithShape="1">
              <a:gsLst>
                <a:gs pos="0">
                  <a:schemeClr val="accent3"/>
                </a:gs>
                <a:gs pos="25000">
                  <a:srgbClr val="EDAC5D"/>
                </a:gs>
                <a:gs pos="50000">
                  <a:schemeClr val="accent2"/>
                </a:gs>
                <a:gs pos="74000">
                  <a:schemeClr val="accent1"/>
                </a:gs>
                <a:gs pos="75000">
                  <a:schemeClr val="accent4"/>
                </a:gs>
                <a:gs pos="100000">
                  <a:schemeClr val="accent4"/>
                </a:gs>
              </a:gsLst>
              <a:lin ang="0" scaled="0"/>
            </a:gra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ageCurlDouble"/>
      </p:transition>
    </mc:Choice>
    <mc:Choice xmlns:p14="http://schemas.microsoft.com/office/powerpoint/2010/main" xmlns:a14="http://schemas.microsoft.com/office/drawing/2010/main" xmlns:m="http://schemas.openxmlformats.org/officeDocument/2006/math" xmlns="" Requires="p14">
      <p:transition spd="slow" advClick="1" p14:dur="1200">
        <p14:prism dir="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336"/>
                                        </p:tgtEl>
                                        <p:attrNameLst>
                                          <p:attrName>style.visibility</p:attrName>
                                        </p:attrNameLst>
                                      </p:cBhvr>
                                      <p:to>
                                        <p:strVal val="visible"/>
                                      </p:to>
                                    </p:set>
                                    <p:anim calcmode="lin" valueType="num">
                                      <p:cBhvr>
                                        <p:cTn id="7" dur="500" fill="hold"/>
                                        <p:tgtEl>
                                          <p:spTgt spid="336"/>
                                        </p:tgtEl>
                                        <p:attrNameLst>
                                          <p:attrName>ppt_x</p:attrName>
                                        </p:attrNameLst>
                                      </p:cBhvr>
                                      <p:tavLst>
                                        <p:tav tm="0">
                                          <p:val>
                                            <p:strVal val="0-#ppt_w/2"/>
                                          </p:val>
                                        </p:tav>
                                        <p:tav tm="100000">
                                          <p:val>
                                            <p:strVal val="#ppt_x"/>
                                          </p:val>
                                        </p:tav>
                                      </p:tavLst>
                                    </p:anim>
                                    <p:anim calcmode="lin" valueType="num">
                                      <p:cBhvr>
                                        <p:cTn id="8" dur="500" fill="hold"/>
                                        <p:tgtEl>
                                          <p:spTgt spid="3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337"/>
                                        </p:tgtEl>
                                        <p:attrNameLst>
                                          <p:attrName>style.visibility</p:attrName>
                                        </p:attrNameLst>
                                      </p:cBhvr>
                                      <p:to>
                                        <p:strVal val="visible"/>
                                      </p:to>
                                    </p:set>
                                    <p:anim calcmode="lin" valueType="num">
                                      <p:cBhvr>
                                        <p:cTn id="12" dur="250" fill="hold"/>
                                        <p:tgtEl>
                                          <p:spTgt spid="337"/>
                                        </p:tgtEl>
                                        <p:attrNameLst>
                                          <p:attrName>ppt_w</p:attrName>
                                        </p:attrNameLst>
                                      </p:cBhvr>
                                      <p:tavLst>
                                        <p:tav tm="0">
                                          <p:val>
                                            <p:fltVal val="0"/>
                                          </p:val>
                                        </p:tav>
                                        <p:tav tm="100000">
                                          <p:val>
                                            <p:strVal val="#ppt_w"/>
                                          </p:val>
                                        </p:tav>
                                      </p:tavLst>
                                    </p:anim>
                                    <p:anim calcmode="lin" valueType="num">
                                      <p:cBhvr>
                                        <p:cTn id="13" dur="250" fill="hold"/>
                                        <p:tgtEl>
                                          <p:spTgt spid="337"/>
                                        </p:tgtEl>
                                        <p:attrNameLst>
                                          <p:attrName>ppt_h</p:attrName>
                                        </p:attrNameLst>
                                      </p:cBhvr>
                                      <p:tavLst>
                                        <p:tav tm="0">
                                          <p:val>
                                            <p:fltVal val="0"/>
                                          </p:val>
                                        </p:tav>
                                        <p:tav tm="100000">
                                          <p:val>
                                            <p:strVal val="#ppt_h"/>
                                          </p:val>
                                        </p:tav>
                                      </p:tavLst>
                                    </p:anim>
                                  </p:childTnLst>
                                </p:cTn>
                              </p:par>
                            </p:childTnLst>
                          </p:cTn>
                        </p:par>
                        <p:par>
                          <p:cTn id="14" fill="hold">
                            <p:stCondLst>
                              <p:cond delay="750"/>
                            </p:stCondLst>
                            <p:childTnLst>
                              <p:par>
                                <p:cTn id="15" presetID="2" presetClass="entr" presetSubtype="1" fill="hold" grpId="3" nodeType="afterEffect">
                                  <p:stCondLst>
                                    <p:cond delay="0"/>
                                  </p:stCondLst>
                                  <p:iterate>
                                    <p:tmAbs val="0"/>
                                  </p:iterate>
                                  <p:childTnLst>
                                    <p:set>
                                      <p:cBhvr>
                                        <p:cTn id="16" fill="hold"/>
                                        <p:tgtEl>
                                          <p:spTgt spid="365"/>
                                        </p:tgtEl>
                                        <p:attrNameLst>
                                          <p:attrName>style.visibility</p:attrName>
                                        </p:attrNameLst>
                                      </p:cBhvr>
                                      <p:to>
                                        <p:strVal val="visible"/>
                                      </p:to>
                                    </p:set>
                                    <p:anim calcmode="lin" valueType="num">
                                      <p:cBhvr>
                                        <p:cTn id="17" dur="250" fill="hold"/>
                                        <p:tgtEl>
                                          <p:spTgt spid="365"/>
                                        </p:tgtEl>
                                        <p:attrNameLst>
                                          <p:attrName>ppt_x</p:attrName>
                                        </p:attrNameLst>
                                      </p:cBhvr>
                                      <p:tavLst>
                                        <p:tav tm="0">
                                          <p:val>
                                            <p:strVal val="#ppt_x"/>
                                          </p:val>
                                        </p:tav>
                                        <p:tav tm="100000">
                                          <p:val>
                                            <p:strVal val="#ppt_x"/>
                                          </p:val>
                                        </p:tav>
                                      </p:tavLst>
                                    </p:anim>
                                    <p:anim calcmode="lin" valueType="num">
                                      <p:cBhvr>
                                        <p:cTn id="18" dur="250" fill="hold"/>
                                        <p:tgtEl>
                                          <p:spTgt spid="365"/>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10" presetClass="entr" fill="hold" grpId="4" nodeType="afterEffect">
                                  <p:stCondLst>
                                    <p:cond delay="0"/>
                                  </p:stCondLst>
                                  <p:iterate>
                                    <p:tmAbs val="0"/>
                                  </p:iterate>
                                  <p:childTnLst>
                                    <p:set>
                                      <p:cBhvr>
                                        <p:cTn id="21" fill="hold"/>
                                        <p:tgtEl>
                                          <p:spTgt spid="366"/>
                                        </p:tgtEl>
                                        <p:attrNameLst>
                                          <p:attrName>style.visibility</p:attrName>
                                        </p:attrNameLst>
                                      </p:cBhvr>
                                      <p:to>
                                        <p:strVal val="visible"/>
                                      </p:to>
                                    </p:set>
                                    <p:animEffect transition="in" filter="fade">
                                      <p:cBhvr>
                                        <p:cTn id="22" dur="500"/>
                                        <p:tgtEl>
                                          <p:spTgt spid="366"/>
                                        </p:tgtEl>
                                      </p:cBhvr>
                                    </p:animEffect>
                                  </p:childTnLst>
                                </p:cTn>
                              </p:par>
                            </p:childTnLst>
                          </p:cTn>
                        </p:par>
                        <p:par>
                          <p:cTn id="23" fill="hold">
                            <p:stCondLst>
                              <p:cond delay="1500"/>
                            </p:stCondLst>
                            <p:childTnLst>
                              <p:par>
                                <p:cTn id="24" presetID="2" presetClass="entr" presetSubtype="1" fill="hold" grpId="5" nodeType="afterEffect">
                                  <p:stCondLst>
                                    <p:cond delay="0"/>
                                  </p:stCondLst>
                                  <p:iterate>
                                    <p:tmAbs val="0"/>
                                  </p:iterate>
                                  <p:childTnLst>
                                    <p:set>
                                      <p:cBhvr>
                                        <p:cTn id="25" fill="hold"/>
                                        <p:tgtEl>
                                          <p:spTgt spid="367"/>
                                        </p:tgtEl>
                                        <p:attrNameLst>
                                          <p:attrName>style.visibility</p:attrName>
                                        </p:attrNameLst>
                                      </p:cBhvr>
                                      <p:to>
                                        <p:strVal val="visible"/>
                                      </p:to>
                                    </p:set>
                                    <p:anim calcmode="lin" valueType="num">
                                      <p:cBhvr>
                                        <p:cTn id="26" dur="250" fill="hold"/>
                                        <p:tgtEl>
                                          <p:spTgt spid="367"/>
                                        </p:tgtEl>
                                        <p:attrNameLst>
                                          <p:attrName>ppt_x</p:attrName>
                                        </p:attrNameLst>
                                      </p:cBhvr>
                                      <p:tavLst>
                                        <p:tav tm="0">
                                          <p:val>
                                            <p:strVal val="#ppt_x"/>
                                          </p:val>
                                        </p:tav>
                                        <p:tav tm="100000">
                                          <p:val>
                                            <p:strVal val="#ppt_x"/>
                                          </p:val>
                                        </p:tav>
                                      </p:tavLst>
                                    </p:anim>
                                    <p:anim calcmode="lin" valueType="num">
                                      <p:cBhvr>
                                        <p:cTn id="27" dur="250" fill="hold"/>
                                        <p:tgtEl>
                                          <p:spTgt spid="367"/>
                                        </p:tgtEl>
                                        <p:attrNameLst>
                                          <p:attrName>ppt_y</p:attrName>
                                        </p:attrNameLst>
                                      </p:cBhvr>
                                      <p:tavLst>
                                        <p:tav tm="0">
                                          <p:val>
                                            <p:strVal val="0-#ppt_h/2"/>
                                          </p:val>
                                        </p:tav>
                                        <p:tav tm="100000">
                                          <p:val>
                                            <p:strVal val="#ppt_y"/>
                                          </p:val>
                                        </p:tav>
                                      </p:tavLst>
                                    </p:anim>
                                  </p:childTnLst>
                                </p:cTn>
                              </p:par>
                            </p:childTnLst>
                          </p:cTn>
                        </p:par>
                        <p:par>
                          <p:cTn id="28" fill="hold">
                            <p:stCondLst>
                              <p:cond delay="1750"/>
                            </p:stCondLst>
                            <p:childTnLst>
                              <p:par>
                                <p:cTn id="29" presetID="10" presetClass="entr" fill="hold" grpId="6" nodeType="afterEffect">
                                  <p:stCondLst>
                                    <p:cond delay="0"/>
                                  </p:stCondLst>
                                  <p:iterate>
                                    <p:tmAbs val="0"/>
                                  </p:iterate>
                                  <p:childTnLst>
                                    <p:set>
                                      <p:cBhvr>
                                        <p:cTn id="30" fill="hold"/>
                                        <p:tgtEl>
                                          <p:spTgt spid="368"/>
                                        </p:tgtEl>
                                        <p:attrNameLst>
                                          <p:attrName>style.visibility</p:attrName>
                                        </p:attrNameLst>
                                      </p:cBhvr>
                                      <p:to>
                                        <p:strVal val="visible"/>
                                      </p:to>
                                    </p:set>
                                    <p:animEffect transition="in" filter="fade">
                                      <p:cBhvr>
                                        <p:cTn id="31" dur="5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1" animBg="1" advAuto="0"/>
      <p:bldP spid="337" grpId="2" animBg="1" advAuto="0"/>
      <p:bldP spid="365" grpId="3" animBg="1" advAuto="0"/>
      <p:bldP spid="366" grpId="4" animBg="1" advAuto="0"/>
      <p:bldP spid="367" grpId="5" animBg="1" advAuto="0"/>
      <p:bldP spid="368" grpId="6"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7" name="组合 1"/>
          <p:cNvGrpSpPr/>
          <p:nvPr/>
        </p:nvGrpSpPr>
        <p:grpSpPr>
          <a:xfrm>
            <a:off x="-1" y="378661"/>
            <a:ext cx="12197155" cy="733855"/>
            <a:chOff x="0" y="0"/>
            <a:chExt cx="12197153" cy="733853"/>
          </a:xfrm>
        </p:grpSpPr>
        <p:grpSp>
          <p:nvGrpSpPr>
            <p:cNvPr id="383" name="组合 32"/>
            <p:cNvGrpSpPr/>
            <p:nvPr/>
          </p:nvGrpSpPr>
          <p:grpSpPr>
            <a:xfrm>
              <a:off x="0" y="16989"/>
              <a:ext cx="814276" cy="670131"/>
              <a:chOff x="0" y="0"/>
              <a:chExt cx="814275" cy="670129"/>
            </a:xfrm>
          </p:grpSpPr>
          <p:sp>
            <p:nvSpPr>
              <p:cNvPr id="379" name="矩形 33"/>
              <p:cNvSpPr/>
              <p:nvPr/>
            </p:nvSpPr>
            <p:spPr>
              <a:xfrm>
                <a:off x="0" y="0"/>
                <a:ext cx="814276" cy="155359"/>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380" name="矩形 34"/>
              <p:cNvSpPr/>
              <p:nvPr/>
            </p:nvSpPr>
            <p:spPr>
              <a:xfrm>
                <a:off x="0" y="171590"/>
                <a:ext cx="814276" cy="155359"/>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381" name="矩形 35"/>
              <p:cNvSpPr/>
              <p:nvPr/>
            </p:nvSpPr>
            <p:spPr>
              <a:xfrm>
                <a:off x="0" y="343180"/>
                <a:ext cx="814276" cy="155359"/>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382" name="矩形 36"/>
              <p:cNvSpPr/>
              <p:nvPr/>
            </p:nvSpPr>
            <p:spPr>
              <a:xfrm>
                <a:off x="0" y="514771"/>
                <a:ext cx="814276" cy="155359"/>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384" name="文本框 37"/>
            <p:cNvSpPr txBox="1"/>
            <p:nvPr/>
          </p:nvSpPr>
          <p:spPr>
            <a:xfrm>
              <a:off x="840943" y="0"/>
              <a:ext cx="2065974"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400">
                  <a:solidFill>
                    <a:srgbClr val="232226"/>
                  </a:solidFill>
                  <a:latin typeface="方正大标宋简体"/>
                  <a:ea typeface="方正大标宋简体"/>
                  <a:cs typeface="方正大标宋简体"/>
                  <a:sym typeface="方正大标宋简体"/>
                </a:defRPr>
              </a:lvl1pPr>
            </a:lstStyle>
            <a:p>
              <a:r>
                <a:t>爬虫实现</a:t>
              </a:r>
            </a:p>
          </p:txBody>
        </p:sp>
        <p:sp>
          <p:nvSpPr>
            <p:cNvPr id="385" name="文本框 38"/>
            <p:cNvSpPr txBox="1"/>
            <p:nvPr/>
          </p:nvSpPr>
          <p:spPr>
            <a:xfrm>
              <a:off x="864758" y="363013"/>
              <a:ext cx="3266123"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a:solidFill>
                    <a:srgbClr val="808080"/>
                  </a:solidFill>
                </a:defRPr>
              </a:lvl1pPr>
            </a:lstStyle>
            <a:p>
              <a:r>
                <a:t> </a:t>
              </a:r>
            </a:p>
          </p:txBody>
        </p:sp>
        <p:sp>
          <p:nvSpPr>
            <p:cNvPr id="386" name="矩形 39"/>
            <p:cNvSpPr/>
            <p:nvPr/>
          </p:nvSpPr>
          <p:spPr>
            <a:xfrm>
              <a:off x="3917153" y="528344"/>
              <a:ext cx="8280001" cy="36001"/>
            </a:xfrm>
            <a:prstGeom prst="rect">
              <a:avLst/>
            </a:prstGeom>
            <a:gradFill flip="none" rotWithShape="1">
              <a:gsLst>
                <a:gs pos="0">
                  <a:schemeClr val="accent3"/>
                </a:gs>
                <a:gs pos="25000">
                  <a:srgbClr val="EDAC5D"/>
                </a:gs>
                <a:gs pos="50000">
                  <a:schemeClr val="accent2"/>
                </a:gs>
                <a:gs pos="74000">
                  <a:schemeClr val="accent1"/>
                </a:gs>
                <a:gs pos="75000">
                  <a:schemeClr val="accent4"/>
                </a:gs>
                <a:gs pos="100000">
                  <a:schemeClr val="accent4"/>
                </a:gs>
              </a:gsLst>
              <a:lin ang="0" scaled="0"/>
            </a:gra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388" name="文本框 2"/>
          <p:cNvSpPr txBox="1"/>
          <p:nvPr/>
        </p:nvSpPr>
        <p:spPr>
          <a:xfrm>
            <a:off x="1251355" y="1317398"/>
            <a:ext cx="10502090" cy="246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buSzPct val="100000"/>
              <a:defRPr sz="2200">
                <a:solidFill>
                  <a:srgbClr val="232226"/>
                </a:solidFill>
              </a:defRPr>
            </a:pPr>
            <a:r>
              <a:rPr lang="zh-CN" altLang="en-US" b="1" dirty="0" smtClean="0"/>
              <a:t>爬虫分类：</a:t>
            </a:r>
            <a:endParaRPr lang="en-US" b="1" dirty="0" smtClean="0"/>
          </a:p>
          <a:p>
            <a:pPr marL="285750" indent="-285750">
              <a:buSzPct val="100000"/>
              <a:buFont typeface="Arial"/>
              <a:buChar char="•"/>
              <a:defRPr sz="2200">
                <a:solidFill>
                  <a:srgbClr val="232226"/>
                </a:solidFill>
              </a:defRPr>
            </a:pPr>
            <a:r>
              <a:rPr dirty="0" err="1" smtClean="0"/>
              <a:t>官方</a:t>
            </a:r>
            <a:r>
              <a:rPr dirty="0" err="1"/>
              <a:t>API</a:t>
            </a:r>
            <a:endParaRPr dirty="0"/>
          </a:p>
          <a:p>
            <a:pPr marL="742950" lvl="1" indent="-285750">
              <a:buSzPct val="100000"/>
              <a:buFont typeface="Arial"/>
              <a:buChar char="•"/>
              <a:defRPr sz="2200">
                <a:solidFill>
                  <a:srgbClr val="232226"/>
                </a:solidFill>
              </a:defRPr>
            </a:pPr>
            <a:r>
              <a:rPr dirty="0" err="1"/>
              <a:t>Bilibili</a:t>
            </a:r>
            <a:endParaRPr dirty="0"/>
          </a:p>
          <a:p>
            <a:pPr marL="285750" indent="-285750">
              <a:buSzPct val="100000"/>
              <a:buFont typeface="Arial"/>
              <a:buChar char="•"/>
              <a:defRPr sz="2200">
                <a:solidFill>
                  <a:srgbClr val="232226"/>
                </a:solidFill>
              </a:defRPr>
            </a:pPr>
            <a:r>
              <a:rPr dirty="0" err="1"/>
              <a:t>第三方API</a:t>
            </a:r>
            <a:endParaRPr dirty="0"/>
          </a:p>
          <a:p>
            <a:pPr marL="742950" lvl="1" indent="-285750">
              <a:buSzPct val="100000"/>
              <a:buFont typeface="Arial"/>
              <a:buChar char="•"/>
              <a:defRPr sz="2200">
                <a:solidFill>
                  <a:srgbClr val="232226"/>
                </a:solidFill>
              </a:defRPr>
            </a:pPr>
            <a:r>
              <a:rPr dirty="0" err="1"/>
              <a:t>网易云音乐、知乎</a:t>
            </a:r>
            <a:endParaRPr dirty="0"/>
          </a:p>
          <a:p>
            <a:pPr marL="285750" indent="-285750">
              <a:buSzPct val="100000"/>
              <a:buFont typeface="Arial"/>
              <a:buChar char="•"/>
              <a:defRPr sz="2200">
                <a:solidFill>
                  <a:srgbClr val="232226"/>
                </a:solidFill>
              </a:defRPr>
            </a:pPr>
            <a:r>
              <a:rPr dirty="0" err="1"/>
              <a:t>自写爬虫</a:t>
            </a:r>
            <a:endParaRPr dirty="0"/>
          </a:p>
          <a:p>
            <a:pPr marL="742950" lvl="1" indent="-285750">
              <a:buSzPct val="100000"/>
              <a:buFont typeface="Arial"/>
              <a:buChar char="•"/>
              <a:defRPr sz="2200">
                <a:solidFill>
                  <a:srgbClr val="232226"/>
                </a:solidFill>
              </a:defRPr>
            </a:pPr>
            <a:r>
              <a:rPr dirty="0" err="1"/>
              <a:t>淘宝、微博、豆瓣、京东</a:t>
            </a:r>
            <a:endParaRPr dirty="0"/>
          </a:p>
        </p:txBody>
      </p:sp>
      <p:sp>
        <p:nvSpPr>
          <p:cNvPr id="389" name="文本框 2"/>
          <p:cNvSpPr txBox="1"/>
          <p:nvPr/>
        </p:nvSpPr>
        <p:spPr>
          <a:xfrm>
            <a:off x="7207655" y="3912422"/>
            <a:ext cx="10502090" cy="246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buSzPct val="100000"/>
              <a:defRPr sz="2200">
                <a:solidFill>
                  <a:srgbClr val="232226"/>
                </a:solidFill>
              </a:defRPr>
            </a:pPr>
            <a:r>
              <a:rPr b="1" dirty="0" err="1" smtClean="0"/>
              <a:t>用到的爬虫技术</a:t>
            </a:r>
            <a:r>
              <a:rPr lang="zh-CN" altLang="en-US" b="1" dirty="0" smtClean="0"/>
              <a:t>：</a:t>
            </a:r>
            <a:endParaRPr b="1" dirty="0"/>
          </a:p>
          <a:p>
            <a:pPr marL="742950" lvl="1" indent="-285750">
              <a:buSzPct val="100000"/>
              <a:buFont typeface="Arial"/>
              <a:buChar char="•"/>
              <a:defRPr sz="2200">
                <a:solidFill>
                  <a:srgbClr val="232226"/>
                </a:solidFill>
              </a:defRPr>
            </a:pPr>
            <a:r>
              <a:rPr dirty="0" err="1"/>
              <a:t>多进程加速</a:t>
            </a:r>
            <a:endParaRPr dirty="0"/>
          </a:p>
          <a:p>
            <a:pPr marL="742950" lvl="1" indent="-285750">
              <a:buSzPct val="100000"/>
              <a:buFont typeface="Arial"/>
              <a:buChar char="•"/>
              <a:defRPr sz="2200">
                <a:solidFill>
                  <a:srgbClr val="232226"/>
                </a:solidFill>
              </a:defRPr>
            </a:pPr>
            <a:r>
              <a:rPr dirty="0" err="1"/>
              <a:t>增量式爬取</a:t>
            </a:r>
            <a:endParaRPr dirty="0"/>
          </a:p>
          <a:p>
            <a:pPr marL="742950" lvl="1" indent="-285750">
              <a:buSzPct val="100000"/>
              <a:buFont typeface="Arial"/>
              <a:buChar char="•"/>
              <a:defRPr sz="2200">
                <a:solidFill>
                  <a:srgbClr val="232226"/>
                </a:solidFill>
              </a:defRPr>
            </a:pPr>
            <a:r>
              <a:rPr dirty="0" err="1"/>
              <a:t>反爬虫机制</a:t>
            </a:r>
            <a:endParaRPr dirty="0"/>
          </a:p>
          <a:p>
            <a:pPr marL="1200150" lvl="2" indent="-285750">
              <a:buSzPct val="100000"/>
              <a:buFont typeface="Arial"/>
              <a:buChar char="•"/>
              <a:defRPr sz="2200">
                <a:solidFill>
                  <a:srgbClr val="232226"/>
                </a:solidFill>
              </a:defRPr>
            </a:pPr>
            <a:r>
              <a:rPr dirty="0" err="1"/>
              <a:t>Selenium模拟登陆</a:t>
            </a:r>
            <a:endParaRPr dirty="0"/>
          </a:p>
          <a:p>
            <a:pPr marL="1200150" lvl="2" indent="-285750">
              <a:buSzPct val="100000"/>
              <a:buFont typeface="Arial"/>
              <a:buChar char="•"/>
              <a:defRPr sz="2200">
                <a:solidFill>
                  <a:srgbClr val="232226"/>
                </a:solidFill>
              </a:defRPr>
            </a:pPr>
            <a:r>
              <a:rPr dirty="0" err="1"/>
              <a:t>破解滑块验证码</a:t>
            </a:r>
            <a:endParaRPr dirty="0"/>
          </a:p>
          <a:p>
            <a:pPr marL="1200150" lvl="2" indent="-285750">
              <a:buSzPct val="100000"/>
              <a:buFont typeface="Arial"/>
              <a:buChar char="•"/>
              <a:defRPr sz="2200">
                <a:solidFill>
                  <a:srgbClr val="232226"/>
                </a:solidFill>
              </a:defRPr>
            </a:pPr>
            <a:r>
              <a:rPr dirty="0" err="1"/>
              <a:t>IP代理</a:t>
            </a:r>
            <a:endParaRPr dirty="0"/>
          </a:p>
        </p:txBody>
      </p:sp>
      <p:pic>
        <p:nvPicPr>
          <p:cNvPr id="390" name="图像" descr="图像"/>
          <p:cNvPicPr>
            <a:picLocks noChangeAspect="1"/>
          </p:cNvPicPr>
          <p:nvPr/>
        </p:nvPicPr>
        <p:blipFill>
          <a:blip r:embed="rId2">
            <a:extLst/>
          </a:blip>
          <a:stretch>
            <a:fillRect/>
          </a:stretch>
        </p:blipFill>
        <p:spPr>
          <a:xfrm>
            <a:off x="6000750" y="1190398"/>
            <a:ext cx="4483021" cy="2253988"/>
          </a:xfrm>
          <a:prstGeom prst="rect">
            <a:avLst/>
          </a:prstGeom>
          <a:ln w="12700">
            <a:miter lim="400000"/>
          </a:ln>
        </p:spPr>
      </p:pic>
      <p:pic>
        <p:nvPicPr>
          <p:cNvPr id="391" name="截屏2020-09-07 下午2.59.50.png" descr="截屏2020-09-07 下午2.59.50.png"/>
          <p:cNvPicPr>
            <a:picLocks noChangeAspect="1"/>
          </p:cNvPicPr>
          <p:nvPr/>
        </p:nvPicPr>
        <p:blipFill>
          <a:blip r:embed="rId3">
            <a:extLst/>
          </a:blip>
          <a:stretch>
            <a:fillRect/>
          </a:stretch>
        </p:blipFill>
        <p:spPr>
          <a:xfrm>
            <a:off x="443408" y="4469703"/>
            <a:ext cx="5589539" cy="132383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1" name="组合 1"/>
          <p:cNvGrpSpPr/>
          <p:nvPr/>
        </p:nvGrpSpPr>
        <p:grpSpPr>
          <a:xfrm>
            <a:off x="-1" y="378661"/>
            <a:ext cx="12197155" cy="733855"/>
            <a:chOff x="0" y="0"/>
            <a:chExt cx="12197153" cy="733853"/>
          </a:xfrm>
        </p:grpSpPr>
        <p:grpSp>
          <p:nvGrpSpPr>
            <p:cNvPr id="397" name="组合 32"/>
            <p:cNvGrpSpPr/>
            <p:nvPr/>
          </p:nvGrpSpPr>
          <p:grpSpPr>
            <a:xfrm>
              <a:off x="0" y="16989"/>
              <a:ext cx="814276" cy="670131"/>
              <a:chOff x="0" y="0"/>
              <a:chExt cx="814275" cy="670129"/>
            </a:xfrm>
          </p:grpSpPr>
          <p:sp>
            <p:nvSpPr>
              <p:cNvPr id="393" name="矩形 33"/>
              <p:cNvSpPr/>
              <p:nvPr/>
            </p:nvSpPr>
            <p:spPr>
              <a:xfrm>
                <a:off x="0" y="0"/>
                <a:ext cx="814276" cy="155359"/>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394" name="矩形 34"/>
              <p:cNvSpPr/>
              <p:nvPr/>
            </p:nvSpPr>
            <p:spPr>
              <a:xfrm>
                <a:off x="0" y="171590"/>
                <a:ext cx="814276" cy="155359"/>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395" name="矩形 35"/>
              <p:cNvSpPr/>
              <p:nvPr/>
            </p:nvSpPr>
            <p:spPr>
              <a:xfrm>
                <a:off x="0" y="343180"/>
                <a:ext cx="814276" cy="155359"/>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sp>
            <p:nvSpPr>
              <p:cNvPr id="396" name="矩形 36"/>
              <p:cNvSpPr/>
              <p:nvPr/>
            </p:nvSpPr>
            <p:spPr>
              <a:xfrm>
                <a:off x="0" y="514771"/>
                <a:ext cx="814276" cy="155359"/>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398" name="文本框 37"/>
            <p:cNvSpPr txBox="1"/>
            <p:nvPr/>
          </p:nvSpPr>
          <p:spPr>
            <a:xfrm>
              <a:off x="840943" y="0"/>
              <a:ext cx="2065974" cy="510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2400">
                  <a:solidFill>
                    <a:srgbClr val="232226"/>
                  </a:solidFill>
                  <a:latin typeface="方正大标宋简体"/>
                  <a:ea typeface="方正大标宋简体"/>
                  <a:cs typeface="方正大标宋简体"/>
                  <a:sym typeface="方正大标宋简体"/>
                </a:defRPr>
              </a:lvl1pPr>
            </a:lstStyle>
            <a:p>
              <a:r>
                <a:t>智能推荐</a:t>
              </a:r>
            </a:p>
          </p:txBody>
        </p:sp>
        <p:sp>
          <p:nvSpPr>
            <p:cNvPr id="399" name="文本框 38"/>
            <p:cNvSpPr txBox="1"/>
            <p:nvPr/>
          </p:nvSpPr>
          <p:spPr>
            <a:xfrm>
              <a:off x="864758" y="363013"/>
              <a:ext cx="3266123"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a:solidFill>
                    <a:srgbClr val="808080"/>
                  </a:solidFill>
                </a:defRPr>
              </a:lvl1pPr>
            </a:lstStyle>
            <a:p>
              <a:r>
                <a:t> </a:t>
              </a:r>
            </a:p>
          </p:txBody>
        </p:sp>
        <p:sp>
          <p:nvSpPr>
            <p:cNvPr id="400" name="矩形 39"/>
            <p:cNvSpPr/>
            <p:nvPr/>
          </p:nvSpPr>
          <p:spPr>
            <a:xfrm>
              <a:off x="3917153" y="528344"/>
              <a:ext cx="8280001" cy="36001"/>
            </a:xfrm>
            <a:prstGeom prst="rect">
              <a:avLst/>
            </a:prstGeom>
            <a:gradFill flip="none" rotWithShape="1">
              <a:gsLst>
                <a:gs pos="0">
                  <a:schemeClr val="accent3"/>
                </a:gs>
                <a:gs pos="25000">
                  <a:srgbClr val="EDAC5D"/>
                </a:gs>
                <a:gs pos="50000">
                  <a:schemeClr val="accent2"/>
                </a:gs>
                <a:gs pos="74000">
                  <a:schemeClr val="accent1"/>
                </a:gs>
                <a:gs pos="75000">
                  <a:schemeClr val="accent4"/>
                </a:gs>
                <a:gs pos="100000">
                  <a:schemeClr val="accent4"/>
                </a:gs>
              </a:gsLst>
              <a:lin ang="0" scaled="0"/>
            </a:gradFill>
            <a:ln w="12700" cap="flat">
              <a:noFill/>
              <a:miter lim="400000"/>
            </a:ln>
            <a:effectLst/>
          </p:spPr>
          <p:txBody>
            <a:bodyPr wrap="square" lIns="45719" tIns="45719" rIns="45719" bIns="45719" numCol="1" anchor="ctr">
              <a:noAutofit/>
            </a:bodyPr>
            <a:lstStyle/>
            <a:p>
              <a:pPr algn="ctr">
                <a:defRPr>
                  <a:solidFill>
                    <a:srgbClr val="F2F2F2"/>
                  </a:solidFill>
                </a:defRPr>
              </a:pPr>
              <a:endParaRPr/>
            </a:p>
          </p:txBody>
        </p:sp>
      </p:grpSp>
      <p:sp>
        <p:nvSpPr>
          <p:cNvPr id="402" name="文本框 2"/>
          <p:cNvSpPr txBox="1"/>
          <p:nvPr/>
        </p:nvSpPr>
        <p:spPr>
          <a:xfrm>
            <a:off x="1251355" y="1317399"/>
            <a:ext cx="10502090" cy="4832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buSzPct val="100000"/>
              <a:defRPr sz="2200">
                <a:solidFill>
                  <a:srgbClr val="232226"/>
                </a:solidFill>
              </a:defRPr>
            </a:pPr>
            <a:r>
              <a:rPr lang="zh-CN" altLang="en-US" dirty="0" smtClean="0"/>
              <a:t>推荐内容：</a:t>
            </a:r>
            <a:endParaRPr lang="en-US" altLang="zh-CN" dirty="0" smtClean="0"/>
          </a:p>
          <a:p>
            <a:pPr>
              <a:buSzPct val="100000"/>
              <a:defRPr sz="2200">
                <a:solidFill>
                  <a:srgbClr val="232226"/>
                </a:solidFill>
              </a:defRPr>
            </a:pPr>
            <a:r>
              <a:rPr lang="en-US" altLang="zh-CN" dirty="0"/>
              <a:t>	</a:t>
            </a:r>
            <a:r>
              <a:rPr lang="zh-CN" altLang="en-US" dirty="0" smtClean="0"/>
              <a:t>* 豆瓣影片</a:t>
            </a:r>
            <a:endParaRPr lang="en-US" altLang="zh-CN" dirty="0" smtClean="0"/>
          </a:p>
          <a:p>
            <a:pPr>
              <a:buSzPct val="100000"/>
              <a:defRPr sz="2200">
                <a:solidFill>
                  <a:srgbClr val="232226"/>
                </a:solidFill>
              </a:defRPr>
            </a:pPr>
            <a:r>
              <a:rPr lang="en-US" altLang="zh-CN" dirty="0"/>
              <a:t>	</a:t>
            </a:r>
            <a:r>
              <a:rPr lang="zh-CN" altLang="en-US" dirty="0" smtClean="0"/>
              <a:t>* 豆瓣书籍</a:t>
            </a:r>
            <a:endParaRPr lang="en-US" altLang="zh-CN" dirty="0" smtClean="0"/>
          </a:p>
          <a:p>
            <a:pPr>
              <a:buSzPct val="100000"/>
              <a:defRPr sz="2200">
                <a:solidFill>
                  <a:srgbClr val="232226"/>
                </a:solidFill>
              </a:defRPr>
            </a:pPr>
            <a:r>
              <a:rPr lang="en-US" altLang="zh-CN" dirty="0"/>
              <a:t>	</a:t>
            </a:r>
            <a:r>
              <a:rPr lang="en-US" altLang="zh-CN" dirty="0" smtClean="0"/>
              <a:t>* </a:t>
            </a:r>
            <a:r>
              <a:rPr lang="zh-CN" altLang="en-US" dirty="0" smtClean="0"/>
              <a:t>微博博主</a:t>
            </a:r>
            <a:endParaRPr lang="en-US" altLang="zh-CN" dirty="0" smtClean="0"/>
          </a:p>
          <a:p>
            <a:pPr>
              <a:buSzPct val="100000"/>
              <a:defRPr sz="2200">
                <a:solidFill>
                  <a:srgbClr val="232226"/>
                </a:solidFill>
              </a:defRPr>
            </a:pPr>
            <a:r>
              <a:rPr lang="en-US" altLang="zh-CN" dirty="0"/>
              <a:t>	</a:t>
            </a:r>
            <a:r>
              <a:rPr lang="en-US" altLang="zh-CN" dirty="0" smtClean="0"/>
              <a:t>* </a:t>
            </a:r>
            <a:r>
              <a:rPr lang="zh-CN" altLang="en-US" dirty="0" smtClean="0"/>
              <a:t>哔哩哔哩</a:t>
            </a:r>
            <a:r>
              <a:rPr lang="en-US" altLang="zh-CN" dirty="0" smtClean="0"/>
              <a:t>up</a:t>
            </a:r>
            <a:r>
              <a:rPr lang="zh-CN" altLang="en-US" dirty="0" smtClean="0"/>
              <a:t>主。</a:t>
            </a:r>
            <a:endParaRPr lang="en-US" altLang="zh-CN" dirty="0" smtClean="0"/>
          </a:p>
          <a:p>
            <a:pPr>
              <a:buSzPct val="100000"/>
              <a:defRPr sz="2200">
                <a:solidFill>
                  <a:srgbClr val="232226"/>
                </a:solidFill>
              </a:defRPr>
            </a:pPr>
            <a:endParaRPr lang="en-US" altLang="zh-CN" dirty="0" smtClean="0"/>
          </a:p>
          <a:p>
            <a:pPr>
              <a:buSzPct val="100000"/>
              <a:defRPr sz="2200">
                <a:solidFill>
                  <a:srgbClr val="232226"/>
                </a:solidFill>
              </a:defRPr>
            </a:pPr>
            <a:endParaRPr lang="en-US" altLang="zh-CN" dirty="0" smtClean="0"/>
          </a:p>
          <a:p>
            <a:pPr>
              <a:buSzPct val="100000"/>
              <a:defRPr sz="2200">
                <a:solidFill>
                  <a:srgbClr val="232226"/>
                </a:solidFill>
              </a:defRPr>
            </a:pPr>
            <a:r>
              <a:rPr lang="zh-CN" altLang="en-US" dirty="0" smtClean="0"/>
              <a:t>推荐流程：</a:t>
            </a:r>
            <a:endParaRPr lang="en-US" altLang="zh-CN" dirty="0" smtClean="0"/>
          </a:p>
          <a:p>
            <a:pPr>
              <a:buSzPct val="100000"/>
              <a:defRPr sz="2200">
                <a:solidFill>
                  <a:srgbClr val="232226"/>
                </a:solidFill>
              </a:defRPr>
            </a:pPr>
            <a:r>
              <a:rPr lang="en-US" altLang="zh-CN" dirty="0"/>
              <a:t> </a:t>
            </a:r>
            <a:r>
              <a:rPr lang="en-US" altLang="zh-CN" dirty="0" smtClean="0"/>
              <a:t>  * </a:t>
            </a:r>
            <a:r>
              <a:rPr lang="zh-CN" altLang="en-US" dirty="0" smtClean="0"/>
              <a:t>用户更新数据，后端爬取用户兴趣历史</a:t>
            </a:r>
            <a:r>
              <a:rPr lang="en-US" altLang="zh-CN" dirty="0"/>
              <a:t>	</a:t>
            </a:r>
            <a:endParaRPr lang="en-US" altLang="zh-CN" dirty="0" smtClean="0"/>
          </a:p>
          <a:p>
            <a:pPr>
              <a:buSzPct val="100000"/>
              <a:defRPr sz="2200">
                <a:solidFill>
                  <a:srgbClr val="232226"/>
                </a:solidFill>
              </a:defRPr>
            </a:pPr>
            <a:r>
              <a:rPr lang="en-US" altLang="zh-CN" dirty="0" smtClean="0"/>
              <a:t>	* </a:t>
            </a:r>
            <a:r>
              <a:rPr lang="zh-CN" altLang="en-US" dirty="0" smtClean="0"/>
              <a:t>根据兴趣历史，得出用户兴趣标签</a:t>
            </a:r>
            <a:endParaRPr lang="en-US" altLang="zh-CN" dirty="0" smtClean="0"/>
          </a:p>
          <a:p>
            <a:pPr>
              <a:buSzPct val="100000"/>
              <a:defRPr sz="2200">
                <a:solidFill>
                  <a:srgbClr val="232226"/>
                </a:solidFill>
              </a:defRPr>
            </a:pPr>
            <a:r>
              <a:rPr lang="en-US" altLang="zh-CN" dirty="0"/>
              <a:t>	</a:t>
            </a:r>
            <a:r>
              <a:rPr lang="en-US" altLang="zh-CN" dirty="0" smtClean="0"/>
              <a:t>* </a:t>
            </a:r>
            <a:r>
              <a:rPr lang="zh-CN" altLang="en-US" dirty="0" smtClean="0"/>
              <a:t>调用百度</a:t>
            </a:r>
            <a:r>
              <a:rPr lang="en-US" altLang="zh-CN" dirty="0" smtClean="0"/>
              <a:t>AI</a:t>
            </a:r>
            <a:r>
              <a:rPr lang="zh-CN" altLang="en-US" dirty="0" smtClean="0"/>
              <a:t>，得出情感倾向</a:t>
            </a:r>
            <a:endParaRPr lang="en-US" altLang="zh-CN" dirty="0" smtClean="0"/>
          </a:p>
          <a:p>
            <a:pPr>
              <a:buSzPct val="100000"/>
              <a:defRPr sz="2200">
                <a:solidFill>
                  <a:srgbClr val="232226"/>
                </a:solidFill>
              </a:defRPr>
            </a:pPr>
            <a:r>
              <a:rPr lang="en-US" altLang="zh-CN" dirty="0"/>
              <a:t>	</a:t>
            </a:r>
            <a:r>
              <a:rPr lang="en-US" altLang="zh-CN" dirty="0" smtClean="0"/>
              <a:t>* </a:t>
            </a:r>
            <a:r>
              <a:rPr lang="zh-CN" altLang="en-US" dirty="0" smtClean="0"/>
              <a:t>根据标签和情感倾向进行爬取，返回给前端展示</a:t>
            </a:r>
            <a:endParaRPr lang="en-US" altLang="zh-CN" dirty="0" smtClean="0"/>
          </a:p>
          <a:p>
            <a:pPr>
              <a:buSzPct val="100000"/>
              <a:defRPr sz="2200">
                <a:solidFill>
                  <a:srgbClr val="232226"/>
                </a:solidFill>
              </a:defRPr>
            </a:pPr>
            <a:endParaRPr lang="en-US" altLang="zh-CN" dirty="0" smtClean="0"/>
          </a:p>
          <a:p>
            <a:pPr>
              <a:buSzPct val="100000"/>
              <a:defRPr sz="2200">
                <a:solidFill>
                  <a:srgbClr val="232226"/>
                </a:solidFill>
              </a:defRPr>
            </a:pPr>
            <a:endParaRPr dirty="0"/>
          </a:p>
        </p:txBody>
      </p:sp>
    </p:spTree>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Office Theme">
  <a:themeElements>
    <a:clrScheme name="Office Theme">
      <a:dk1>
        <a:srgbClr val="FFFFFF"/>
      </a:dk1>
      <a:lt1>
        <a:srgbClr val="FFFFFF"/>
      </a:lt1>
      <a:dk2>
        <a:srgbClr val="A7A7A7"/>
      </a:dk2>
      <a:lt2>
        <a:srgbClr val="535353"/>
      </a:lt2>
      <a:accent1>
        <a:srgbClr val="774F71"/>
      </a:accent1>
      <a:accent2>
        <a:srgbClr val="D1758E"/>
      </a:accent2>
      <a:accent3>
        <a:srgbClr val="F7C17F"/>
      </a:accent3>
      <a:accent4>
        <a:srgbClr val="55B2A0"/>
      </a:accent4>
      <a:accent5>
        <a:srgbClr val="8F608A"/>
      </a:accent5>
      <a:accent6>
        <a:srgbClr val="D58C2E"/>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2F2F2"/>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Nexa Light"/>
            <a:ea typeface="Nexa Light"/>
            <a:cs typeface="Nexa Light"/>
            <a:sym typeface="Nex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Nexa Light"/>
            <a:ea typeface="Nexa Light"/>
            <a:cs typeface="Nexa Light"/>
            <a:sym typeface="Nex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774F71"/>
      </a:accent1>
      <a:accent2>
        <a:srgbClr val="D1758E"/>
      </a:accent2>
      <a:accent3>
        <a:srgbClr val="F7C17F"/>
      </a:accent3>
      <a:accent4>
        <a:srgbClr val="55B2A0"/>
      </a:accent4>
      <a:accent5>
        <a:srgbClr val="8F608A"/>
      </a:accent5>
      <a:accent6>
        <a:srgbClr val="D58C2E"/>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2F2F2"/>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Nexa Light"/>
            <a:ea typeface="Nexa Light"/>
            <a:cs typeface="Nexa Light"/>
            <a:sym typeface="Nex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Nexa Light"/>
            <a:ea typeface="Nexa Light"/>
            <a:cs typeface="Nexa Light"/>
            <a:sym typeface="Nex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132</TotalTime>
  <Words>708</Words>
  <Application>Microsoft Office PowerPoint</Application>
  <PresentationFormat>宽屏</PresentationFormat>
  <Paragraphs>352</Paragraphs>
  <Slides>37</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37</vt:i4>
      </vt:variant>
    </vt:vector>
  </HeadingPairs>
  <TitlesOfParts>
    <vt:vector size="48" baseType="lpstr">
      <vt:lpstr>Nexa Bold</vt:lpstr>
      <vt:lpstr>Nexa Light</vt:lpstr>
      <vt:lpstr>微软雅黑</vt:lpstr>
      <vt:lpstr>方正兰亭黑简体</vt:lpstr>
      <vt:lpstr>方正大标宋简体</vt:lpstr>
      <vt:lpstr>方正清刻本悦宋简体</vt:lpstr>
      <vt:lpstr>Arial</vt:lpstr>
      <vt:lpstr>Calibri</vt:lpstr>
      <vt:lpstr>Calibri Light</vt:lpstr>
      <vt:lpstr>Helvetica</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Hasee</cp:lastModifiedBy>
  <cp:revision>7</cp:revision>
  <dcterms:modified xsi:type="dcterms:W3CDTF">2020-09-07T09:27:46Z</dcterms:modified>
</cp:coreProperties>
</file>